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3" r:id="rId2"/>
    <p:sldId id="33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6732-DB4B-4E10-A581-4C34D6D72BB5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43D7-1F4A-441F-B095-8C797FC044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0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3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EA511-84E0-4AE0-9842-AB0E10994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65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572448" y="4964164"/>
            <a:ext cx="5948040" cy="558799"/>
          </a:xfrm>
          <a:solidFill>
            <a:schemeClr val="bg1"/>
          </a:solidFill>
        </p:spPr>
        <p:txBody>
          <a:bodyPr lIns="90000" rIns="90000" anchor="t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572448" y="3908142"/>
            <a:ext cx="5948040" cy="1056022"/>
          </a:xfrm>
          <a:solidFill>
            <a:schemeClr val="bg1"/>
          </a:solidFill>
        </p:spPr>
        <p:txBody>
          <a:bodyPr lIns="90000" rIns="90000"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1123950"/>
            <a:ext cx="12192000" cy="25765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5572448" y="932155"/>
            <a:ext cx="4402073" cy="2959250"/>
          </a:xfrm>
          <a:prstGeom prst="parallelogram">
            <a:avLst>
              <a:gd name="adj" fmla="val 60400"/>
            </a:avLst>
          </a:prstGeom>
          <a:solidFill>
            <a:schemeClr val="tx1">
              <a:alpha val="60000"/>
            </a:schemeClr>
          </a:solidFill>
          <a:ln w="762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3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554245" y="2817990"/>
            <a:ext cx="6966242" cy="804151"/>
          </a:xfrm>
          <a:noFill/>
        </p:spPr>
        <p:txBody>
          <a:bodyPr lIns="90000" rIns="90000"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4245" y="3708142"/>
            <a:ext cx="6966242" cy="1082874"/>
          </a:xfrm>
          <a:noFill/>
        </p:spPr>
        <p:txBody>
          <a:bodyPr lIns="90000" rIns="90000"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cxnSp>
        <p:nvCxnSpPr>
          <p:cNvPr id="3" name="直接连接符 2"/>
          <p:cNvCxnSpPr>
            <a:cxnSpLocks/>
          </p:cNvCxnSpPr>
          <p:nvPr userDrawn="1"/>
        </p:nvCxnSpPr>
        <p:spPr>
          <a:xfrm>
            <a:off x="4554245" y="3665141"/>
            <a:ext cx="69662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1123950"/>
            <a:ext cx="12192000" cy="162125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669925" y="932155"/>
            <a:ext cx="4402073" cy="2959250"/>
          </a:xfrm>
          <a:prstGeom prst="parallelogram">
            <a:avLst>
              <a:gd name="adj" fmla="val 60400"/>
            </a:avLst>
          </a:prstGeom>
          <a:solidFill>
            <a:schemeClr val="tx1">
              <a:alpha val="60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3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430031"/>
            <a:ext cx="10850563" cy="500891"/>
          </a:xfrm>
          <a:solidFill>
            <a:schemeClr val="bg1"/>
          </a:solidFill>
        </p:spPr>
        <p:txBody>
          <a:bodyPr lIns="0" rIns="0"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9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lIns="0" rIns="0"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049240" y="3892064"/>
            <a:ext cx="4482645" cy="973538"/>
          </a:xfrm>
        </p:spPr>
        <p:txBody>
          <a:bodyPr lIns="90000" rIns="9000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2049240" y="5143105"/>
            <a:ext cx="4482645" cy="310871"/>
          </a:xfrm>
        </p:spPr>
        <p:txBody>
          <a:bodyPr vert="horz" lIns="90000" tIns="45720" rIns="90000" bIns="45720" rtlCol="0" anchor="b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2049240" y="5458739"/>
            <a:ext cx="4482645" cy="310871"/>
          </a:xfrm>
        </p:spPr>
        <p:txBody>
          <a:bodyPr vert="horz" lIns="90000" tIns="45720" rIns="9000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D26126A2-F562-42EF-B6A2-949E5C2C4BA2}"/>
              </a:ext>
            </a:extLst>
          </p:cNvPr>
          <p:cNvCxnSpPr>
            <a:cxnSpLocks/>
          </p:cNvCxnSpPr>
          <p:nvPr userDrawn="1"/>
        </p:nvCxnSpPr>
        <p:spPr>
          <a:xfrm>
            <a:off x="2049240" y="5827285"/>
            <a:ext cx="44826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1123950"/>
            <a:ext cx="12192000" cy="2576513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18415" y="932155"/>
            <a:ext cx="4402073" cy="2959250"/>
          </a:xfrm>
          <a:prstGeom prst="parallelogram">
            <a:avLst>
              <a:gd name="adj" fmla="val 60400"/>
            </a:avLst>
          </a:prstGeom>
          <a:solidFill>
            <a:schemeClr val="tx1">
              <a:alpha val="60000"/>
            </a:schemeClr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22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8875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3887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8875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4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45"/>
          <p:cNvSpPr/>
          <p:nvPr userDrawn="1"/>
        </p:nvSpPr>
        <p:spPr>
          <a:xfrm>
            <a:off x="695324" y="1028700"/>
            <a:ext cx="10825163" cy="87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8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>
            <a:extLst>
              <a:ext uri="{FF2B5EF4-FFF2-40B4-BE49-F238E27FC236}">
                <a16:creationId xmlns:a16="http://schemas.microsoft.com/office/drawing/2014/main" id="{70CA280A-9E57-49B7-A5D1-9A353C4A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7" y="672604"/>
            <a:ext cx="9258653" cy="520799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A63A24-8B0A-4169-A110-FA035629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5" name="图片 134">
            <a:extLst>
              <a:ext uri="{FF2B5EF4-FFF2-40B4-BE49-F238E27FC236}">
                <a16:creationId xmlns:a16="http://schemas.microsoft.com/office/drawing/2014/main" id="{6CFC09EA-A711-462F-ABDA-680FBCAE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187" y="151947"/>
            <a:ext cx="4305479" cy="738305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10C866C-03CD-401E-ADDC-2CD56B1D9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86591"/>
              </p:ext>
            </p:extLst>
          </p:nvPr>
        </p:nvGraphicFramePr>
        <p:xfrm>
          <a:off x="768692" y="3224320"/>
          <a:ext cx="5557952" cy="303219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67457">
                  <a:extLst>
                    <a:ext uri="{9D8B030D-6E8A-4147-A177-3AD203B41FA5}">
                      <a16:colId xmlns:a16="http://schemas.microsoft.com/office/drawing/2014/main" val="572172965"/>
                    </a:ext>
                  </a:extLst>
                </a:gridCol>
                <a:gridCol w="4590495">
                  <a:extLst>
                    <a:ext uri="{9D8B030D-6E8A-4147-A177-3AD203B41FA5}">
                      <a16:colId xmlns:a16="http://schemas.microsoft.com/office/drawing/2014/main" val="1801375754"/>
                    </a:ext>
                  </a:extLst>
                </a:gridCol>
              </a:tblGrid>
              <a:tr h="2814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History 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/>
                        <a:t>Since 1958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8315"/>
                  </a:ext>
                </a:extLst>
              </a:tr>
              <a:tr h="5354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Students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2,109 undergraduates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1,649 graduates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97055"/>
                  </a:ext>
                </a:extLst>
              </a:tr>
              <a:tr h="5354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Faculty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250 full-time faculty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70 post-docs </a:t>
                      </a: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&amp; 127 supporting staff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86737"/>
                  </a:ext>
                </a:extLst>
              </a:tr>
              <a:tr h="675417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Honors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 Turing laureates (honorary professors)</a:t>
                      </a:r>
                    </a:p>
                    <a:p>
                      <a:r>
                        <a:rPr lang="en-US" altLang="zh-CN" sz="1400" dirty="0"/>
                        <a:t>Distinguished Paper Awards (AAAI, ACM SIGSOFT, </a:t>
                      </a:r>
                      <a:r>
                        <a:rPr lang="en-US" altLang="zh-CN" sz="1400" dirty="0" err="1"/>
                        <a:t>etc</a:t>
                      </a:r>
                      <a:r>
                        <a:rPr lang="en-US" altLang="zh-CN" sz="1400" dirty="0"/>
                        <a:t>)</a:t>
                      </a:r>
                    </a:p>
                    <a:p>
                      <a:r>
                        <a:rPr lang="en-US" altLang="zh-CN" sz="1400" dirty="0"/>
                        <a:t>Top Design awards (</a:t>
                      </a:r>
                      <a:r>
                        <a:rPr lang="en-US" altLang="zh-CN" sz="1400" dirty="0" err="1"/>
                        <a:t>Reddot</a:t>
                      </a:r>
                      <a:r>
                        <a:rPr lang="en-US" altLang="zh-CN" sz="1400" dirty="0"/>
                        <a:t>, </a:t>
                      </a:r>
                      <a:r>
                        <a:rPr lang="en-US" altLang="zh-CN" sz="1400" dirty="0" err="1"/>
                        <a:t>iF</a:t>
                      </a:r>
                      <a:r>
                        <a:rPr lang="en-US" altLang="zh-CN" sz="1400" dirty="0"/>
                        <a:t> Design Awards, </a:t>
                      </a:r>
                      <a:r>
                        <a:rPr lang="en-US" altLang="zh-CN" sz="1400" dirty="0" err="1"/>
                        <a:t>etc</a:t>
                      </a:r>
                      <a:r>
                        <a:rPr lang="en-US" altLang="zh-CN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4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Research</a:t>
                      </a:r>
                    </a:p>
                    <a:p>
                      <a:pPr algn="ctr"/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 National &amp; Provincial Key Laboratories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&amp; Research Centers for Engineering Technologies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~380 Million annual research funding (in RMB)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86488"/>
                  </a:ext>
                </a:extLst>
              </a:tr>
            </a:tbl>
          </a:graphicData>
        </a:graphic>
      </p:graphicFrame>
      <p:sp>
        <p:nvSpPr>
          <p:cNvPr id="136" name="ïṣḻiḍé">
            <a:extLst>
              <a:ext uri="{FF2B5EF4-FFF2-40B4-BE49-F238E27FC236}">
                <a16:creationId xmlns:a16="http://schemas.microsoft.com/office/drawing/2014/main" id="{4C720689-4BE9-4BCD-A125-247D0912C368}"/>
              </a:ext>
            </a:extLst>
          </p:cNvPr>
          <p:cNvSpPr txBox="1"/>
          <p:nvPr/>
        </p:nvSpPr>
        <p:spPr bwMode="auto">
          <a:xfrm>
            <a:off x="757570" y="1493264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#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FD7392DD-5543-42EA-BEAB-855638DA83F9}"/>
              </a:ext>
            </a:extLst>
          </p:cNvPr>
          <p:cNvSpPr/>
          <p:nvPr/>
        </p:nvSpPr>
        <p:spPr>
          <a:xfrm>
            <a:off x="1811601" y="1309631"/>
            <a:ext cx="564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Best Global Universities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for Computer Science (2020) </a:t>
            </a:r>
          </a:p>
        </p:txBody>
      </p:sp>
      <p:sp>
        <p:nvSpPr>
          <p:cNvPr id="138" name="íŝḻïḓè">
            <a:extLst>
              <a:ext uri="{FF2B5EF4-FFF2-40B4-BE49-F238E27FC236}">
                <a16:creationId xmlns:a16="http://schemas.microsoft.com/office/drawing/2014/main" id="{BBE0692B-3BFD-4BA6-829D-6F305852CC36}"/>
              </a:ext>
            </a:extLst>
          </p:cNvPr>
          <p:cNvSpPr txBox="1"/>
          <p:nvPr/>
        </p:nvSpPr>
        <p:spPr bwMode="auto">
          <a:xfrm>
            <a:off x="757570" y="2183596"/>
            <a:ext cx="2662514" cy="49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250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2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#</a:t>
            </a:r>
            <a:r>
              <a:rPr kumimoji="0" lang="en-US" altLang="zh-CN" sz="5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r>
              <a:rPr kumimoji="0" lang="en-US" altLang="zh-CN" sz="144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22</a:t>
            </a:r>
          </a:p>
        </p:txBody>
      </p:sp>
      <p:sp>
        <p:nvSpPr>
          <p:cNvPr id="139" name="iŝļïde">
            <a:extLst>
              <a:ext uri="{FF2B5EF4-FFF2-40B4-BE49-F238E27FC236}">
                <a16:creationId xmlns:a16="http://schemas.microsoft.com/office/drawing/2014/main" id="{587E216D-DC62-4A05-BA5A-E505DB8566AA}"/>
              </a:ext>
            </a:extLst>
          </p:cNvPr>
          <p:cNvSpPr/>
          <p:nvPr/>
        </p:nvSpPr>
        <p:spPr bwMode="auto">
          <a:xfrm>
            <a:off x="1780359" y="2064494"/>
            <a:ext cx="4180943" cy="16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Research influence in Computer Science worldwide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*Essential Science Indicators(2020)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09DB1823-74B7-4220-8097-A6A2170BFFC4}"/>
              </a:ext>
            </a:extLst>
          </p:cNvPr>
          <p:cNvSpPr/>
          <p:nvPr/>
        </p:nvSpPr>
        <p:spPr>
          <a:xfrm>
            <a:off x="7311891" y="4740415"/>
            <a:ext cx="393006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Computer Graphics &amp; Visualization: 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dirty="0">
                <a:solidFill>
                  <a:schemeClr val="accent2"/>
                </a:solidFill>
                <a:latin typeface="Arial"/>
                <a:ea typeface="Proxima Nova" charset="0"/>
                <a:cs typeface="Proxima Nova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Top 1 worldwide </a:t>
            </a:r>
          </a:p>
          <a:p>
            <a:pPr lvl="0" algn="ctr">
              <a:defRPr/>
            </a:pPr>
            <a:r>
              <a:rPr lang="en-US" altLang="zh-CN" sz="1400" dirty="0">
                <a:solidFill>
                  <a:srgbClr val="000000"/>
                </a:solidFill>
                <a:ea typeface="Proxima Nova" charset="0"/>
                <a:cs typeface="Proxima Nova" charset="0"/>
              </a:rPr>
              <a:t>Artificial Intelligence:</a:t>
            </a:r>
          </a:p>
          <a:p>
            <a:pPr lvl="0" algn="ctr">
              <a:defRPr/>
            </a:pPr>
            <a:r>
              <a:rPr lang="en-US" altLang="zh-CN" sz="1400" b="1" dirty="0">
                <a:solidFill>
                  <a:schemeClr val="accent1"/>
                </a:solidFill>
                <a:ea typeface="Proxima Nova" charset="0"/>
                <a:cs typeface="Proxima Nova" charset="0"/>
              </a:rPr>
              <a:t> Top 6 worldwide</a:t>
            </a:r>
            <a:r>
              <a:rPr lang="en-US" altLang="zh-CN" sz="1400" dirty="0">
                <a:solidFill>
                  <a:srgbClr val="000000"/>
                </a:solidFill>
                <a:ea typeface="Proxima Nova" charset="0"/>
                <a:cs typeface="Proxima Nova" charset="0"/>
              </a:rPr>
              <a:t> 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Proxima Nova" charset="0"/>
              <a:cs typeface="Proxima Nova" charset="0"/>
            </a:endParaRP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Computer Security: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5E5CA2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Proxima Nova" charset="0"/>
                <a:cs typeface="Proxima Nova" charset="0"/>
              </a:rPr>
              <a:t>Top 2 in Asia &amp; Top 1 in China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Proxima Nova" charset="0"/>
                <a:cs typeface="Proxima Nova" charset="0"/>
              </a:rPr>
              <a:t>*Computer Science Rankings (2011-2021)</a:t>
            </a:r>
          </a:p>
        </p:txBody>
      </p:sp>
      <p:sp>
        <p:nvSpPr>
          <p:cNvPr id="143" name="标题 1">
            <a:extLst>
              <a:ext uri="{FF2B5EF4-FFF2-40B4-BE49-F238E27FC236}">
                <a16:creationId xmlns:a16="http://schemas.microsoft.com/office/drawing/2014/main" id="{E330D015-7021-47BE-9F18-613000FF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8B505EEC-2C1B-49C7-B236-0686052F190C}"/>
              </a:ext>
            </a:extLst>
          </p:cNvPr>
          <p:cNvCxnSpPr>
            <a:cxnSpLocks/>
          </p:cNvCxnSpPr>
          <p:nvPr/>
        </p:nvCxnSpPr>
        <p:spPr>
          <a:xfrm flipV="1">
            <a:off x="757570" y="2021121"/>
            <a:ext cx="5557952" cy="225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1F2602A-1947-48F4-BA15-9CCBFE48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56" y="1309407"/>
            <a:ext cx="826258" cy="6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AutoShape 6" descr="See the source image">
            <a:extLst>
              <a:ext uri="{FF2B5EF4-FFF2-40B4-BE49-F238E27FC236}">
                <a16:creationId xmlns:a16="http://schemas.microsoft.com/office/drawing/2014/main" id="{B791AF73-2447-4FC7-B8AE-FB26FDE51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E4347DA2-E2F9-46AD-8450-694D35FB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12166" r="6445" b="8771"/>
          <a:stretch/>
        </p:blipFill>
        <p:spPr bwMode="auto">
          <a:xfrm>
            <a:off x="5137952" y="2402990"/>
            <a:ext cx="1239320" cy="5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矩形 147">
            <a:extLst>
              <a:ext uri="{FF2B5EF4-FFF2-40B4-BE49-F238E27FC236}">
                <a16:creationId xmlns:a16="http://schemas.microsoft.com/office/drawing/2014/main" id="{1B2706C0-B182-446B-ACCF-99D44A82C974}"/>
              </a:ext>
            </a:extLst>
          </p:cNvPr>
          <p:cNvSpPr/>
          <p:nvPr/>
        </p:nvSpPr>
        <p:spPr>
          <a:xfrm>
            <a:off x="8355264" y="4336934"/>
            <a:ext cx="18614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5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Proxima Nova" charset="0"/>
                <a:cs typeface="Proxima Nova" charset="0"/>
              </a:rPr>
              <a:t>Subject Rankings: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FD74EB53-4A89-4811-98DF-E69AB569C876}"/>
              </a:ext>
            </a:extLst>
          </p:cNvPr>
          <p:cNvSpPr txBox="1"/>
          <p:nvPr/>
        </p:nvSpPr>
        <p:spPr>
          <a:xfrm>
            <a:off x="709890" y="2957437"/>
            <a:ext cx="194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Key Facts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7521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5AE3042-1F69-437C-AAA1-48B9F2A0732A}"/>
              </a:ext>
            </a:extLst>
          </p:cNvPr>
          <p:cNvSpPr/>
          <p:nvPr/>
        </p:nvSpPr>
        <p:spPr>
          <a:xfrm>
            <a:off x="751169" y="5265493"/>
            <a:ext cx="2629313" cy="80589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5" name="iṩľiḍe">
            <a:extLst>
              <a:ext uri="{FF2B5EF4-FFF2-40B4-BE49-F238E27FC236}">
                <a16:creationId xmlns:a16="http://schemas.microsoft.com/office/drawing/2014/main" id="{F7D0DCDA-B52C-4823-9C01-A857115DA12D}"/>
              </a:ext>
            </a:extLst>
          </p:cNvPr>
          <p:cNvSpPr/>
          <p:nvPr/>
        </p:nvSpPr>
        <p:spPr bwMode="auto">
          <a:xfrm>
            <a:off x="545848" y="1502778"/>
            <a:ext cx="638849" cy="431569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92FB2B8-76B6-4C00-9B48-19113EDF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Academic Programs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1B9644-BB98-46AD-AA0E-3F991BE9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706" y="6238875"/>
            <a:ext cx="4896414" cy="206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For more information, please visit CCST’s English website: </a:t>
            </a:r>
            <a:r>
              <a:rPr kumimoji="0" lang="en-US" altLang="zh-CN" sz="10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www.en.cs.zju.edu.cn</a:t>
            </a:r>
            <a:endParaRPr kumimoji="0" lang="zh-CN" altLang="en-US" sz="1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C25896-D90C-4589-94EE-606A5159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17405" y="1333929"/>
            <a:ext cx="23791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English Programs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16037" y="1142420"/>
            <a:ext cx="10121066" cy="4968656"/>
            <a:chOff x="4461203" y="1130096"/>
            <a:chExt cx="10121066" cy="4968656"/>
          </a:xfrm>
        </p:grpSpPr>
        <p:grpSp>
          <p:nvGrpSpPr>
            <p:cNvPr id="12" name="组合 11"/>
            <p:cNvGrpSpPr/>
            <p:nvPr/>
          </p:nvGrpSpPr>
          <p:grpSpPr>
            <a:xfrm>
              <a:off x="4461203" y="1130096"/>
              <a:ext cx="10121066" cy="4968656"/>
              <a:chOff x="4453190" y="1124709"/>
              <a:chExt cx="10121066" cy="496865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453190" y="1124709"/>
                <a:ext cx="10121066" cy="4968656"/>
                <a:chOff x="4453190" y="1124709"/>
                <a:chExt cx="10121066" cy="4968656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4453190" y="1124709"/>
                  <a:ext cx="7547900" cy="4968656"/>
                  <a:chOff x="4453190" y="1124296"/>
                  <a:chExt cx="7547900" cy="4968656"/>
                </a:xfrm>
              </p:grpSpPr>
              <p:grpSp>
                <p:nvGrpSpPr>
                  <p:cNvPr id="5" name="fed5a87b-04ad-4fae-93a8-1bbc37526f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    <a:extLst>
                      <a:ext uri="{FF2B5EF4-FFF2-40B4-BE49-F238E27FC236}">
                        <a16:creationId xmlns:a16="http://schemas.microsoft.com/office/drawing/2014/main" id="{0DDDCE6B-AF2C-443E-AD11-DFEDF007417F}"/>
                      </a:ext>
                    </a:extLst>
                  </p:cNvPr>
                  <p:cNvGrpSpPr>
                    <a:grpSpLocks noChangeAspect="1"/>
                  </p:cNvGrpSpPr>
                  <p:nvPr>
                    <p:custDataLst>
                      <p:tags r:id="rId1"/>
                    </p:custDataLst>
                  </p:nvPr>
                </p:nvGrpSpPr>
                <p:grpSpPr>
                  <a:xfrm>
                    <a:off x="4453190" y="1124296"/>
                    <a:ext cx="7547900" cy="4968656"/>
                    <a:chOff x="4453190" y="1124296"/>
                    <a:chExt cx="7547900" cy="4968656"/>
                  </a:xfrm>
                </p:grpSpPr>
                <p:sp>
                  <p:nvSpPr>
                    <p:cNvPr id="11" name="i$ļíḑé">
                      <a:extLst>
                        <a:ext uri="{FF2B5EF4-FFF2-40B4-BE49-F238E27FC236}">
                          <a16:creationId xmlns:a16="http://schemas.microsoft.com/office/drawing/2014/main" id="{1D35AFCC-C283-4617-8900-F720FCB5241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69142" y="4459584"/>
                      <a:ext cx="3582164" cy="1633368"/>
                    </a:xfrm>
                    <a:prstGeom prst="rect">
                      <a:avLst/>
                    </a:prstGeom>
                    <a:solidFill>
                      <a:schemeClr val="accent3">
                        <a:alpha val="80000"/>
                      </a:schemeClr>
                    </a:solidFill>
                    <a:ln w="3810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  <p:sp>
                  <p:nvSpPr>
                    <p:cNvPr id="7" name="îşlîde">
                      <a:extLst>
                        <a:ext uri="{FF2B5EF4-FFF2-40B4-BE49-F238E27FC236}">
                          <a16:creationId xmlns:a16="http://schemas.microsoft.com/office/drawing/2014/main" id="{1A0B5F57-219D-4315-B933-B1CF2BE68E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35519" y="1124296"/>
                      <a:ext cx="3625292" cy="1689334"/>
                    </a:xfrm>
                    <a:prstGeom prst="rect">
                      <a:avLst/>
                    </a:prstGeom>
                    <a:solidFill>
                      <a:schemeClr val="accent2">
                        <a:alpha val="80000"/>
                      </a:schemeClr>
                    </a:solidFill>
                    <a:ln w="3810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  <p:sp>
                  <p:nvSpPr>
                    <p:cNvPr id="9" name="îs1íḋé">
                      <a:extLst>
                        <a:ext uri="{FF2B5EF4-FFF2-40B4-BE49-F238E27FC236}">
                          <a16:creationId xmlns:a16="http://schemas.microsoft.com/office/drawing/2014/main" id="{E901E69E-8592-4E5B-8851-7770ED9639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53190" y="2781359"/>
                      <a:ext cx="3966207" cy="1689334"/>
                    </a:xfrm>
                    <a:prstGeom prst="rect">
                      <a:avLst/>
                    </a:prstGeom>
                    <a:solidFill>
                      <a:schemeClr val="accent1">
                        <a:alpha val="80000"/>
                      </a:schemeClr>
                    </a:solidFill>
                    <a:ln w="3810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  <p:sp>
                  <p:nvSpPr>
                    <p:cNvPr id="22" name="ïślîdê">
                      <a:extLst>
                        <a:ext uri="{FF2B5EF4-FFF2-40B4-BE49-F238E27FC236}">
                          <a16:creationId xmlns:a16="http://schemas.microsoft.com/office/drawing/2014/main" id="{8E6A49A8-7AA6-46C6-8275-B007B9A415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617345" y="2851425"/>
                      <a:ext cx="560577" cy="368493"/>
                    </a:xfrm>
                    <a:custGeom>
                      <a:avLst/>
                      <a:gdLst>
                        <a:gd name="connsiteX0" fmla="*/ 20293 w 607639"/>
                        <a:gd name="connsiteY0" fmla="*/ 364067 h 414642"/>
                        <a:gd name="connsiteX1" fmla="*/ 20293 w 607639"/>
                        <a:gd name="connsiteY1" fmla="*/ 384244 h 414642"/>
                        <a:gd name="connsiteX2" fmla="*/ 30351 w 607639"/>
                        <a:gd name="connsiteY2" fmla="*/ 394377 h 414642"/>
                        <a:gd name="connsiteX3" fmla="*/ 577199 w 607639"/>
                        <a:gd name="connsiteY3" fmla="*/ 394377 h 414642"/>
                        <a:gd name="connsiteX4" fmla="*/ 587346 w 607639"/>
                        <a:gd name="connsiteY4" fmla="*/ 384244 h 414642"/>
                        <a:gd name="connsiteX5" fmla="*/ 587346 w 607639"/>
                        <a:gd name="connsiteY5" fmla="*/ 364067 h 414642"/>
                        <a:gd name="connsiteX6" fmla="*/ 556995 w 607639"/>
                        <a:gd name="connsiteY6" fmla="*/ 364067 h 414642"/>
                        <a:gd name="connsiteX7" fmla="*/ 394916 w 607639"/>
                        <a:gd name="connsiteY7" fmla="*/ 364067 h 414642"/>
                        <a:gd name="connsiteX8" fmla="*/ 394916 w 607639"/>
                        <a:gd name="connsiteY8" fmla="*/ 374200 h 414642"/>
                        <a:gd name="connsiteX9" fmla="*/ 384859 w 607639"/>
                        <a:gd name="connsiteY9" fmla="*/ 384244 h 414642"/>
                        <a:gd name="connsiteX10" fmla="*/ 222780 w 607639"/>
                        <a:gd name="connsiteY10" fmla="*/ 384244 h 414642"/>
                        <a:gd name="connsiteX11" fmla="*/ 212634 w 607639"/>
                        <a:gd name="connsiteY11" fmla="*/ 374200 h 414642"/>
                        <a:gd name="connsiteX12" fmla="*/ 212634 w 607639"/>
                        <a:gd name="connsiteY12" fmla="*/ 364067 h 414642"/>
                        <a:gd name="connsiteX13" fmla="*/ 50644 w 607639"/>
                        <a:gd name="connsiteY13" fmla="*/ 364067 h 414642"/>
                        <a:gd name="connsiteX14" fmla="*/ 141754 w 607639"/>
                        <a:gd name="connsiteY14" fmla="*/ 232583 h 414642"/>
                        <a:gd name="connsiteX15" fmla="*/ 161961 w 607639"/>
                        <a:gd name="connsiteY15" fmla="*/ 232583 h 414642"/>
                        <a:gd name="connsiteX16" fmla="*/ 172110 w 607639"/>
                        <a:gd name="connsiteY16" fmla="*/ 242719 h 414642"/>
                        <a:gd name="connsiteX17" fmla="*/ 161961 w 607639"/>
                        <a:gd name="connsiteY17" fmla="*/ 252765 h 414642"/>
                        <a:gd name="connsiteX18" fmla="*/ 141754 w 607639"/>
                        <a:gd name="connsiteY18" fmla="*/ 252765 h 414642"/>
                        <a:gd name="connsiteX19" fmla="*/ 131605 w 607639"/>
                        <a:gd name="connsiteY19" fmla="*/ 242719 h 414642"/>
                        <a:gd name="connsiteX20" fmla="*/ 141754 w 607639"/>
                        <a:gd name="connsiteY20" fmla="*/ 232583 h 414642"/>
                        <a:gd name="connsiteX21" fmla="*/ 141758 w 607639"/>
                        <a:gd name="connsiteY21" fmla="*/ 192149 h 414642"/>
                        <a:gd name="connsiteX22" fmla="*/ 182279 w 607639"/>
                        <a:gd name="connsiteY22" fmla="*/ 192149 h 414642"/>
                        <a:gd name="connsiteX23" fmla="*/ 192432 w 607639"/>
                        <a:gd name="connsiteY23" fmla="*/ 202196 h 414642"/>
                        <a:gd name="connsiteX24" fmla="*/ 182279 w 607639"/>
                        <a:gd name="connsiteY24" fmla="*/ 212331 h 414642"/>
                        <a:gd name="connsiteX25" fmla="*/ 141758 w 607639"/>
                        <a:gd name="connsiteY25" fmla="*/ 212331 h 414642"/>
                        <a:gd name="connsiteX26" fmla="*/ 131605 w 607639"/>
                        <a:gd name="connsiteY26" fmla="*/ 202196 h 414642"/>
                        <a:gd name="connsiteX27" fmla="*/ 141758 w 607639"/>
                        <a:gd name="connsiteY27" fmla="*/ 192149 h 414642"/>
                        <a:gd name="connsiteX28" fmla="*/ 141754 w 607639"/>
                        <a:gd name="connsiteY28" fmla="*/ 151716 h 414642"/>
                        <a:gd name="connsiteX29" fmla="*/ 161961 w 607639"/>
                        <a:gd name="connsiteY29" fmla="*/ 151716 h 414642"/>
                        <a:gd name="connsiteX30" fmla="*/ 172110 w 607639"/>
                        <a:gd name="connsiteY30" fmla="*/ 161763 h 414642"/>
                        <a:gd name="connsiteX31" fmla="*/ 161961 w 607639"/>
                        <a:gd name="connsiteY31" fmla="*/ 171898 h 414642"/>
                        <a:gd name="connsiteX32" fmla="*/ 141754 w 607639"/>
                        <a:gd name="connsiteY32" fmla="*/ 171898 h 414642"/>
                        <a:gd name="connsiteX33" fmla="*/ 131605 w 607639"/>
                        <a:gd name="connsiteY33" fmla="*/ 161763 h 414642"/>
                        <a:gd name="connsiteX34" fmla="*/ 141754 w 607639"/>
                        <a:gd name="connsiteY34" fmla="*/ 151716 h 414642"/>
                        <a:gd name="connsiteX35" fmla="*/ 141758 w 607639"/>
                        <a:gd name="connsiteY35" fmla="*/ 111211 h 414642"/>
                        <a:gd name="connsiteX36" fmla="*/ 182279 w 607639"/>
                        <a:gd name="connsiteY36" fmla="*/ 111211 h 414642"/>
                        <a:gd name="connsiteX37" fmla="*/ 192432 w 607639"/>
                        <a:gd name="connsiteY37" fmla="*/ 121337 h 414642"/>
                        <a:gd name="connsiteX38" fmla="*/ 182279 w 607639"/>
                        <a:gd name="connsiteY38" fmla="*/ 131463 h 414642"/>
                        <a:gd name="connsiteX39" fmla="*/ 141758 w 607639"/>
                        <a:gd name="connsiteY39" fmla="*/ 131463 h 414642"/>
                        <a:gd name="connsiteX40" fmla="*/ 131605 w 607639"/>
                        <a:gd name="connsiteY40" fmla="*/ 121337 h 414642"/>
                        <a:gd name="connsiteX41" fmla="*/ 141758 w 607639"/>
                        <a:gd name="connsiteY41" fmla="*/ 111211 h 414642"/>
                        <a:gd name="connsiteX42" fmla="*/ 425367 w 607639"/>
                        <a:gd name="connsiteY42" fmla="*/ 101191 h 414642"/>
                        <a:gd name="connsiteX43" fmla="*/ 496228 w 607639"/>
                        <a:gd name="connsiteY43" fmla="*/ 101191 h 414642"/>
                        <a:gd name="connsiteX44" fmla="*/ 506377 w 607639"/>
                        <a:gd name="connsiteY44" fmla="*/ 111231 h 414642"/>
                        <a:gd name="connsiteX45" fmla="*/ 506377 w 607639"/>
                        <a:gd name="connsiteY45" fmla="*/ 182042 h 414642"/>
                        <a:gd name="connsiteX46" fmla="*/ 496228 w 607639"/>
                        <a:gd name="connsiteY46" fmla="*/ 192171 h 414642"/>
                        <a:gd name="connsiteX47" fmla="*/ 486080 w 607639"/>
                        <a:gd name="connsiteY47" fmla="*/ 182042 h 414642"/>
                        <a:gd name="connsiteX48" fmla="*/ 486080 w 607639"/>
                        <a:gd name="connsiteY48" fmla="*/ 135575 h 414642"/>
                        <a:gd name="connsiteX49" fmla="*/ 402043 w 607639"/>
                        <a:gd name="connsiteY49" fmla="*/ 219447 h 414642"/>
                        <a:gd name="connsiteX50" fmla="*/ 394921 w 607639"/>
                        <a:gd name="connsiteY50" fmla="*/ 222468 h 414642"/>
                        <a:gd name="connsiteX51" fmla="*/ 387889 w 607639"/>
                        <a:gd name="connsiteY51" fmla="*/ 219447 h 414642"/>
                        <a:gd name="connsiteX52" fmla="*/ 344268 w 607639"/>
                        <a:gd name="connsiteY52" fmla="*/ 176001 h 414642"/>
                        <a:gd name="connsiteX53" fmla="*/ 270380 w 607639"/>
                        <a:gd name="connsiteY53" fmla="*/ 249744 h 414642"/>
                        <a:gd name="connsiteX54" fmla="*/ 263258 w 607639"/>
                        <a:gd name="connsiteY54" fmla="*/ 252765 h 414642"/>
                        <a:gd name="connsiteX55" fmla="*/ 256225 w 607639"/>
                        <a:gd name="connsiteY55" fmla="*/ 249744 h 414642"/>
                        <a:gd name="connsiteX56" fmla="*/ 256225 w 607639"/>
                        <a:gd name="connsiteY56" fmla="*/ 235617 h 414642"/>
                        <a:gd name="connsiteX57" fmla="*/ 337235 w 607639"/>
                        <a:gd name="connsiteY57" fmla="*/ 154766 h 414642"/>
                        <a:gd name="connsiteX58" fmla="*/ 338837 w 607639"/>
                        <a:gd name="connsiteY58" fmla="*/ 153433 h 414642"/>
                        <a:gd name="connsiteX59" fmla="*/ 340618 w 607639"/>
                        <a:gd name="connsiteY59" fmla="*/ 152456 h 414642"/>
                        <a:gd name="connsiteX60" fmla="*/ 341508 w 607639"/>
                        <a:gd name="connsiteY60" fmla="*/ 152101 h 414642"/>
                        <a:gd name="connsiteX61" fmla="*/ 343378 w 607639"/>
                        <a:gd name="connsiteY61" fmla="*/ 151745 h 414642"/>
                        <a:gd name="connsiteX62" fmla="*/ 344268 w 607639"/>
                        <a:gd name="connsiteY62" fmla="*/ 151745 h 414642"/>
                        <a:gd name="connsiteX63" fmla="*/ 346226 w 607639"/>
                        <a:gd name="connsiteY63" fmla="*/ 151923 h 414642"/>
                        <a:gd name="connsiteX64" fmla="*/ 351390 w 607639"/>
                        <a:gd name="connsiteY64" fmla="*/ 154766 h 414642"/>
                        <a:gd name="connsiteX65" fmla="*/ 394921 w 607639"/>
                        <a:gd name="connsiteY65" fmla="*/ 198213 h 414642"/>
                        <a:gd name="connsiteX66" fmla="*/ 471925 w 607639"/>
                        <a:gd name="connsiteY66" fmla="*/ 121359 h 414642"/>
                        <a:gd name="connsiteX67" fmla="*/ 425367 w 607639"/>
                        <a:gd name="connsiteY67" fmla="*/ 121359 h 414642"/>
                        <a:gd name="connsiteX68" fmla="*/ 415218 w 607639"/>
                        <a:gd name="connsiteY68" fmla="*/ 111231 h 414642"/>
                        <a:gd name="connsiteX69" fmla="*/ 425367 w 607639"/>
                        <a:gd name="connsiteY69" fmla="*/ 101191 h 414642"/>
                        <a:gd name="connsiteX70" fmla="*/ 101297 w 607639"/>
                        <a:gd name="connsiteY70" fmla="*/ 91029 h 414642"/>
                        <a:gd name="connsiteX71" fmla="*/ 111423 w 607639"/>
                        <a:gd name="connsiteY71" fmla="*/ 101159 h 414642"/>
                        <a:gd name="connsiteX72" fmla="*/ 111423 w 607639"/>
                        <a:gd name="connsiteY72" fmla="*/ 262887 h 414642"/>
                        <a:gd name="connsiteX73" fmla="*/ 101297 w 607639"/>
                        <a:gd name="connsiteY73" fmla="*/ 273017 h 414642"/>
                        <a:gd name="connsiteX74" fmla="*/ 91171 w 607639"/>
                        <a:gd name="connsiteY74" fmla="*/ 262887 h 414642"/>
                        <a:gd name="connsiteX75" fmla="*/ 91171 w 607639"/>
                        <a:gd name="connsiteY75" fmla="*/ 101159 h 414642"/>
                        <a:gd name="connsiteX76" fmla="*/ 101297 w 607639"/>
                        <a:gd name="connsiteY76" fmla="*/ 91029 h 414642"/>
                        <a:gd name="connsiteX77" fmla="*/ 70848 w 607639"/>
                        <a:gd name="connsiteY77" fmla="*/ 20177 h 414642"/>
                        <a:gd name="connsiteX78" fmla="*/ 60791 w 607639"/>
                        <a:gd name="connsiteY78" fmla="*/ 30309 h 414642"/>
                        <a:gd name="connsiteX79" fmla="*/ 60791 w 607639"/>
                        <a:gd name="connsiteY79" fmla="*/ 343802 h 414642"/>
                        <a:gd name="connsiteX80" fmla="*/ 222780 w 607639"/>
                        <a:gd name="connsiteY80" fmla="*/ 343802 h 414642"/>
                        <a:gd name="connsiteX81" fmla="*/ 232927 w 607639"/>
                        <a:gd name="connsiteY81" fmla="*/ 353935 h 414642"/>
                        <a:gd name="connsiteX82" fmla="*/ 232927 w 607639"/>
                        <a:gd name="connsiteY82" fmla="*/ 364067 h 414642"/>
                        <a:gd name="connsiteX83" fmla="*/ 374712 w 607639"/>
                        <a:gd name="connsiteY83" fmla="*/ 364067 h 414642"/>
                        <a:gd name="connsiteX84" fmla="*/ 374712 w 607639"/>
                        <a:gd name="connsiteY84" fmla="*/ 353935 h 414642"/>
                        <a:gd name="connsiteX85" fmla="*/ 384859 w 607639"/>
                        <a:gd name="connsiteY85" fmla="*/ 343802 h 414642"/>
                        <a:gd name="connsiteX86" fmla="*/ 546848 w 607639"/>
                        <a:gd name="connsiteY86" fmla="*/ 343802 h 414642"/>
                        <a:gd name="connsiteX87" fmla="*/ 546848 w 607639"/>
                        <a:gd name="connsiteY87" fmla="*/ 30309 h 414642"/>
                        <a:gd name="connsiteX88" fmla="*/ 536702 w 607639"/>
                        <a:gd name="connsiteY88" fmla="*/ 20177 h 414642"/>
                        <a:gd name="connsiteX89" fmla="*/ 70848 w 607639"/>
                        <a:gd name="connsiteY89" fmla="*/ 0 h 414642"/>
                        <a:gd name="connsiteX90" fmla="*/ 536702 w 607639"/>
                        <a:gd name="connsiteY90" fmla="*/ 0 h 414642"/>
                        <a:gd name="connsiteX91" fmla="*/ 567142 w 607639"/>
                        <a:gd name="connsiteY91" fmla="*/ 30309 h 414642"/>
                        <a:gd name="connsiteX92" fmla="*/ 567142 w 607639"/>
                        <a:gd name="connsiteY92" fmla="*/ 343802 h 414642"/>
                        <a:gd name="connsiteX93" fmla="*/ 597492 w 607639"/>
                        <a:gd name="connsiteY93" fmla="*/ 343802 h 414642"/>
                        <a:gd name="connsiteX94" fmla="*/ 607639 w 607639"/>
                        <a:gd name="connsiteY94" fmla="*/ 353935 h 414642"/>
                        <a:gd name="connsiteX95" fmla="*/ 607639 w 607639"/>
                        <a:gd name="connsiteY95" fmla="*/ 384244 h 414642"/>
                        <a:gd name="connsiteX96" fmla="*/ 577199 w 607639"/>
                        <a:gd name="connsiteY96" fmla="*/ 414642 h 414642"/>
                        <a:gd name="connsiteX97" fmla="*/ 30351 w 607639"/>
                        <a:gd name="connsiteY97" fmla="*/ 414642 h 414642"/>
                        <a:gd name="connsiteX98" fmla="*/ 0 w 607639"/>
                        <a:gd name="connsiteY98" fmla="*/ 384244 h 414642"/>
                        <a:gd name="connsiteX99" fmla="*/ 0 w 607639"/>
                        <a:gd name="connsiteY99" fmla="*/ 353935 h 414642"/>
                        <a:gd name="connsiteX100" fmla="*/ 10147 w 607639"/>
                        <a:gd name="connsiteY100" fmla="*/ 343802 h 414642"/>
                        <a:gd name="connsiteX101" fmla="*/ 40497 w 607639"/>
                        <a:gd name="connsiteY101" fmla="*/ 343802 h 414642"/>
                        <a:gd name="connsiteX102" fmla="*/ 40497 w 607639"/>
                        <a:gd name="connsiteY102" fmla="*/ 30309 h 414642"/>
                        <a:gd name="connsiteX103" fmla="*/ 70848 w 607639"/>
                        <a:gd name="connsiteY103" fmla="*/ 0 h 414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</a:cxnLst>
                      <a:rect l="l" t="t" r="r" b="b"/>
                      <a:pathLst>
                        <a:path w="607639" h="414642">
                          <a:moveTo>
                            <a:pt x="20293" y="364067"/>
                          </a:moveTo>
                          <a:lnTo>
                            <a:pt x="20293" y="384244"/>
                          </a:lnTo>
                          <a:cubicBezTo>
                            <a:pt x="20293" y="390377"/>
                            <a:pt x="24298" y="394377"/>
                            <a:pt x="30351" y="394377"/>
                          </a:cubicBezTo>
                          <a:lnTo>
                            <a:pt x="577199" y="394377"/>
                          </a:lnTo>
                          <a:cubicBezTo>
                            <a:pt x="583341" y="394377"/>
                            <a:pt x="587346" y="390377"/>
                            <a:pt x="587346" y="384244"/>
                          </a:cubicBezTo>
                          <a:lnTo>
                            <a:pt x="587346" y="364067"/>
                          </a:lnTo>
                          <a:lnTo>
                            <a:pt x="556995" y="364067"/>
                          </a:lnTo>
                          <a:lnTo>
                            <a:pt x="394916" y="364067"/>
                          </a:lnTo>
                          <a:lnTo>
                            <a:pt x="394916" y="374200"/>
                          </a:lnTo>
                          <a:cubicBezTo>
                            <a:pt x="394916" y="380244"/>
                            <a:pt x="390911" y="384244"/>
                            <a:pt x="384859" y="384244"/>
                          </a:cubicBezTo>
                          <a:lnTo>
                            <a:pt x="222780" y="384244"/>
                          </a:lnTo>
                          <a:cubicBezTo>
                            <a:pt x="216728" y="384244"/>
                            <a:pt x="212634" y="380244"/>
                            <a:pt x="212634" y="374200"/>
                          </a:cubicBezTo>
                          <a:lnTo>
                            <a:pt x="212634" y="364067"/>
                          </a:lnTo>
                          <a:lnTo>
                            <a:pt x="50644" y="364067"/>
                          </a:lnTo>
                          <a:close/>
                          <a:moveTo>
                            <a:pt x="141754" y="232583"/>
                          </a:moveTo>
                          <a:lnTo>
                            <a:pt x="161961" y="232583"/>
                          </a:lnTo>
                          <a:cubicBezTo>
                            <a:pt x="168104" y="232583"/>
                            <a:pt x="172110" y="236584"/>
                            <a:pt x="172110" y="242719"/>
                          </a:cubicBezTo>
                          <a:cubicBezTo>
                            <a:pt x="172110" y="248764"/>
                            <a:pt x="168104" y="252765"/>
                            <a:pt x="161961" y="252765"/>
                          </a:cubicBezTo>
                          <a:lnTo>
                            <a:pt x="141754" y="252765"/>
                          </a:lnTo>
                          <a:cubicBezTo>
                            <a:pt x="135700" y="252765"/>
                            <a:pt x="131605" y="248764"/>
                            <a:pt x="131605" y="242719"/>
                          </a:cubicBezTo>
                          <a:cubicBezTo>
                            <a:pt x="131605" y="236584"/>
                            <a:pt x="135700" y="232583"/>
                            <a:pt x="141754" y="232583"/>
                          </a:cubicBezTo>
                          <a:close/>
                          <a:moveTo>
                            <a:pt x="141758" y="192149"/>
                          </a:moveTo>
                          <a:lnTo>
                            <a:pt x="182279" y="192149"/>
                          </a:lnTo>
                          <a:cubicBezTo>
                            <a:pt x="188335" y="192149"/>
                            <a:pt x="192432" y="196150"/>
                            <a:pt x="192432" y="202196"/>
                          </a:cubicBezTo>
                          <a:cubicBezTo>
                            <a:pt x="192432" y="208330"/>
                            <a:pt x="188335" y="212331"/>
                            <a:pt x="182279" y="212331"/>
                          </a:cubicBezTo>
                          <a:lnTo>
                            <a:pt x="141758" y="212331"/>
                          </a:lnTo>
                          <a:cubicBezTo>
                            <a:pt x="135702" y="212331"/>
                            <a:pt x="131605" y="208330"/>
                            <a:pt x="131605" y="202196"/>
                          </a:cubicBezTo>
                          <a:cubicBezTo>
                            <a:pt x="131605" y="196150"/>
                            <a:pt x="135702" y="192149"/>
                            <a:pt x="141758" y="192149"/>
                          </a:cubicBezTo>
                          <a:close/>
                          <a:moveTo>
                            <a:pt x="141754" y="151716"/>
                          </a:moveTo>
                          <a:lnTo>
                            <a:pt x="161961" y="151716"/>
                          </a:lnTo>
                          <a:cubicBezTo>
                            <a:pt x="168104" y="151716"/>
                            <a:pt x="172110" y="155717"/>
                            <a:pt x="172110" y="161763"/>
                          </a:cubicBezTo>
                          <a:cubicBezTo>
                            <a:pt x="172110" y="167897"/>
                            <a:pt x="168104" y="171898"/>
                            <a:pt x="161961" y="171898"/>
                          </a:cubicBezTo>
                          <a:lnTo>
                            <a:pt x="141754" y="171898"/>
                          </a:lnTo>
                          <a:cubicBezTo>
                            <a:pt x="135700" y="171898"/>
                            <a:pt x="131605" y="167897"/>
                            <a:pt x="131605" y="161763"/>
                          </a:cubicBezTo>
                          <a:cubicBezTo>
                            <a:pt x="131605" y="155717"/>
                            <a:pt x="135700" y="151716"/>
                            <a:pt x="141754" y="151716"/>
                          </a:cubicBezTo>
                          <a:close/>
                          <a:moveTo>
                            <a:pt x="141758" y="111211"/>
                          </a:moveTo>
                          <a:lnTo>
                            <a:pt x="182279" y="111211"/>
                          </a:lnTo>
                          <a:cubicBezTo>
                            <a:pt x="188335" y="111211"/>
                            <a:pt x="192432" y="115297"/>
                            <a:pt x="192432" y="121337"/>
                          </a:cubicBezTo>
                          <a:cubicBezTo>
                            <a:pt x="192432" y="127377"/>
                            <a:pt x="188335" y="131463"/>
                            <a:pt x="182279" y="131463"/>
                          </a:cubicBezTo>
                          <a:lnTo>
                            <a:pt x="141758" y="131463"/>
                          </a:lnTo>
                          <a:cubicBezTo>
                            <a:pt x="135702" y="131463"/>
                            <a:pt x="131605" y="127377"/>
                            <a:pt x="131605" y="121337"/>
                          </a:cubicBezTo>
                          <a:cubicBezTo>
                            <a:pt x="131605" y="115297"/>
                            <a:pt x="135702" y="111211"/>
                            <a:pt x="141758" y="111211"/>
                          </a:cubicBezTo>
                          <a:close/>
                          <a:moveTo>
                            <a:pt x="425367" y="101191"/>
                          </a:moveTo>
                          <a:lnTo>
                            <a:pt x="496228" y="101191"/>
                          </a:lnTo>
                          <a:cubicBezTo>
                            <a:pt x="502282" y="101191"/>
                            <a:pt x="506377" y="105189"/>
                            <a:pt x="506377" y="111231"/>
                          </a:cubicBezTo>
                          <a:lnTo>
                            <a:pt x="506377" y="182042"/>
                          </a:lnTo>
                          <a:cubicBezTo>
                            <a:pt x="506377" y="188084"/>
                            <a:pt x="502282" y="192171"/>
                            <a:pt x="496228" y="192171"/>
                          </a:cubicBezTo>
                          <a:cubicBezTo>
                            <a:pt x="490175" y="192171"/>
                            <a:pt x="486080" y="188084"/>
                            <a:pt x="486080" y="182042"/>
                          </a:cubicBezTo>
                          <a:lnTo>
                            <a:pt x="486080" y="135575"/>
                          </a:lnTo>
                          <a:lnTo>
                            <a:pt x="402043" y="219447"/>
                          </a:lnTo>
                          <a:cubicBezTo>
                            <a:pt x="399996" y="221491"/>
                            <a:pt x="397948" y="222468"/>
                            <a:pt x="394921" y="222468"/>
                          </a:cubicBezTo>
                          <a:cubicBezTo>
                            <a:pt x="391895" y="222468"/>
                            <a:pt x="389847" y="221491"/>
                            <a:pt x="387889" y="219447"/>
                          </a:cubicBezTo>
                          <a:lnTo>
                            <a:pt x="344268" y="176001"/>
                          </a:lnTo>
                          <a:lnTo>
                            <a:pt x="270380" y="249744"/>
                          </a:lnTo>
                          <a:cubicBezTo>
                            <a:pt x="268332" y="251788"/>
                            <a:pt x="266285" y="252765"/>
                            <a:pt x="263258" y="252765"/>
                          </a:cubicBezTo>
                          <a:cubicBezTo>
                            <a:pt x="260231" y="252765"/>
                            <a:pt x="258184" y="251788"/>
                            <a:pt x="256225" y="249744"/>
                          </a:cubicBezTo>
                          <a:cubicBezTo>
                            <a:pt x="252130" y="245746"/>
                            <a:pt x="252130" y="239616"/>
                            <a:pt x="256225" y="235617"/>
                          </a:cubicBezTo>
                          <a:lnTo>
                            <a:pt x="337235" y="154766"/>
                          </a:lnTo>
                          <a:cubicBezTo>
                            <a:pt x="337769" y="154233"/>
                            <a:pt x="338303" y="153789"/>
                            <a:pt x="338837" y="153433"/>
                          </a:cubicBezTo>
                          <a:cubicBezTo>
                            <a:pt x="339372" y="152989"/>
                            <a:pt x="339995" y="152723"/>
                            <a:pt x="340618" y="152456"/>
                          </a:cubicBezTo>
                          <a:cubicBezTo>
                            <a:pt x="340885" y="152367"/>
                            <a:pt x="341152" y="152190"/>
                            <a:pt x="341508" y="152101"/>
                          </a:cubicBezTo>
                          <a:cubicBezTo>
                            <a:pt x="342131" y="151923"/>
                            <a:pt x="342754" y="151834"/>
                            <a:pt x="343378" y="151745"/>
                          </a:cubicBezTo>
                          <a:cubicBezTo>
                            <a:pt x="343645" y="151745"/>
                            <a:pt x="344001" y="151745"/>
                            <a:pt x="344268" y="151745"/>
                          </a:cubicBezTo>
                          <a:cubicBezTo>
                            <a:pt x="344980" y="151745"/>
                            <a:pt x="345603" y="151745"/>
                            <a:pt x="346226" y="151923"/>
                          </a:cubicBezTo>
                          <a:cubicBezTo>
                            <a:pt x="348096" y="152278"/>
                            <a:pt x="349876" y="153256"/>
                            <a:pt x="351390" y="154766"/>
                          </a:cubicBezTo>
                          <a:lnTo>
                            <a:pt x="394921" y="198213"/>
                          </a:lnTo>
                          <a:lnTo>
                            <a:pt x="471925" y="121359"/>
                          </a:lnTo>
                          <a:lnTo>
                            <a:pt x="425367" y="121359"/>
                          </a:lnTo>
                          <a:cubicBezTo>
                            <a:pt x="419224" y="121359"/>
                            <a:pt x="415218" y="117361"/>
                            <a:pt x="415218" y="111231"/>
                          </a:cubicBezTo>
                          <a:cubicBezTo>
                            <a:pt x="415218" y="105189"/>
                            <a:pt x="419224" y="101191"/>
                            <a:pt x="425367" y="101191"/>
                          </a:cubicBezTo>
                          <a:close/>
                          <a:moveTo>
                            <a:pt x="101297" y="91029"/>
                          </a:moveTo>
                          <a:cubicBezTo>
                            <a:pt x="107337" y="91029"/>
                            <a:pt x="111423" y="95028"/>
                            <a:pt x="111423" y="101159"/>
                          </a:cubicBezTo>
                          <a:lnTo>
                            <a:pt x="111423" y="262887"/>
                          </a:lnTo>
                          <a:cubicBezTo>
                            <a:pt x="111423" y="268929"/>
                            <a:pt x="107337" y="273017"/>
                            <a:pt x="101297" y="273017"/>
                          </a:cubicBezTo>
                          <a:cubicBezTo>
                            <a:pt x="95257" y="273017"/>
                            <a:pt x="91171" y="268929"/>
                            <a:pt x="91171" y="262887"/>
                          </a:cubicBezTo>
                          <a:lnTo>
                            <a:pt x="91171" y="101159"/>
                          </a:lnTo>
                          <a:cubicBezTo>
                            <a:pt x="91171" y="95028"/>
                            <a:pt x="95257" y="91029"/>
                            <a:pt x="101297" y="91029"/>
                          </a:cubicBezTo>
                          <a:close/>
                          <a:moveTo>
                            <a:pt x="70848" y="20177"/>
                          </a:moveTo>
                          <a:cubicBezTo>
                            <a:pt x="64796" y="20177"/>
                            <a:pt x="60791" y="24265"/>
                            <a:pt x="60791" y="30309"/>
                          </a:cubicBezTo>
                          <a:lnTo>
                            <a:pt x="60791" y="343802"/>
                          </a:lnTo>
                          <a:lnTo>
                            <a:pt x="222780" y="343802"/>
                          </a:lnTo>
                          <a:cubicBezTo>
                            <a:pt x="228833" y="343802"/>
                            <a:pt x="232927" y="347890"/>
                            <a:pt x="232927" y="353935"/>
                          </a:cubicBezTo>
                          <a:lnTo>
                            <a:pt x="232927" y="364067"/>
                          </a:lnTo>
                          <a:lnTo>
                            <a:pt x="374712" y="364067"/>
                          </a:lnTo>
                          <a:lnTo>
                            <a:pt x="374712" y="353935"/>
                          </a:lnTo>
                          <a:cubicBezTo>
                            <a:pt x="374712" y="347890"/>
                            <a:pt x="378717" y="343802"/>
                            <a:pt x="384859" y="343802"/>
                          </a:cubicBezTo>
                          <a:lnTo>
                            <a:pt x="546848" y="343802"/>
                          </a:lnTo>
                          <a:lnTo>
                            <a:pt x="546848" y="30309"/>
                          </a:lnTo>
                          <a:cubicBezTo>
                            <a:pt x="546848" y="24265"/>
                            <a:pt x="542754" y="20177"/>
                            <a:pt x="536702" y="20177"/>
                          </a:cubicBezTo>
                          <a:close/>
                          <a:moveTo>
                            <a:pt x="70848" y="0"/>
                          </a:moveTo>
                          <a:lnTo>
                            <a:pt x="536702" y="0"/>
                          </a:lnTo>
                          <a:cubicBezTo>
                            <a:pt x="553969" y="0"/>
                            <a:pt x="567142" y="13155"/>
                            <a:pt x="567142" y="30309"/>
                          </a:cubicBezTo>
                          <a:lnTo>
                            <a:pt x="567142" y="343802"/>
                          </a:lnTo>
                          <a:lnTo>
                            <a:pt x="597492" y="343802"/>
                          </a:lnTo>
                          <a:cubicBezTo>
                            <a:pt x="603545" y="343802"/>
                            <a:pt x="607639" y="347890"/>
                            <a:pt x="607639" y="353935"/>
                          </a:cubicBezTo>
                          <a:lnTo>
                            <a:pt x="607639" y="384244"/>
                          </a:lnTo>
                          <a:cubicBezTo>
                            <a:pt x="607639" y="401487"/>
                            <a:pt x="594466" y="414642"/>
                            <a:pt x="577199" y="414642"/>
                          </a:cubicBezTo>
                          <a:lnTo>
                            <a:pt x="30351" y="414642"/>
                          </a:lnTo>
                          <a:cubicBezTo>
                            <a:pt x="13173" y="414642"/>
                            <a:pt x="0" y="401487"/>
                            <a:pt x="0" y="384244"/>
                          </a:cubicBezTo>
                          <a:lnTo>
                            <a:pt x="0" y="353935"/>
                          </a:lnTo>
                          <a:cubicBezTo>
                            <a:pt x="0" y="347890"/>
                            <a:pt x="4094" y="343802"/>
                            <a:pt x="10147" y="343802"/>
                          </a:cubicBezTo>
                          <a:lnTo>
                            <a:pt x="40497" y="343802"/>
                          </a:lnTo>
                          <a:lnTo>
                            <a:pt x="40497" y="30309"/>
                          </a:lnTo>
                          <a:cubicBezTo>
                            <a:pt x="40497" y="13155"/>
                            <a:pt x="53670" y="0"/>
                            <a:pt x="70848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14" name="îṥļiḑê">
                      <a:extLst>
                        <a:ext uri="{FF2B5EF4-FFF2-40B4-BE49-F238E27FC236}">
                          <a16:creationId xmlns:a16="http://schemas.microsoft.com/office/drawing/2014/main" id="{B9933C5B-01C3-41CB-96D4-4DEC1C90FD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30699" y="1245094"/>
                      <a:ext cx="3370391" cy="1473182"/>
                      <a:chOff x="8630699" y="1362356"/>
                      <a:chExt cx="3370391" cy="1473182"/>
                    </a:xfrm>
                  </p:grpSpPr>
                  <p:sp>
                    <p:nvSpPr>
                      <p:cNvPr id="20" name="îšľide">
                        <a:extLst>
                          <a:ext uri="{FF2B5EF4-FFF2-40B4-BE49-F238E27FC236}">
                            <a16:creationId xmlns:a16="http://schemas.microsoft.com/office/drawing/2014/main" id="{F2A4DD44-257A-40B7-8F27-C8B6C508FE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111301" y="1362356"/>
                        <a:ext cx="2889789" cy="3455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0000" tIns="46800" rIns="90000" bIns="46800" rtlCol="0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CN" sz="1800" b="1" i="0" u="none" strike="noStrike" kern="1200" cap="none" spc="7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/>
                            <a:ea typeface="微软雅黑" panose="020B0503020204020204" pitchFamily="34" charset="-122"/>
                            <a:cs typeface="Poppins SemiBold" panose="02000000000000000000" pitchFamily="2" charset="0"/>
                            <a:sym typeface="Arial" panose="020B0604020202020204" pitchFamily="34" charset="0"/>
                          </a:rPr>
                          <a:t>Scholarships</a:t>
                        </a:r>
                      </a:p>
                    </p:txBody>
                  </p:sp>
                  <p:sp>
                    <p:nvSpPr>
                      <p:cNvPr id="21" name="íṣļïḑe">
                        <a:extLst>
                          <a:ext uri="{FF2B5EF4-FFF2-40B4-BE49-F238E27FC236}">
                            <a16:creationId xmlns:a16="http://schemas.microsoft.com/office/drawing/2014/main" id="{DD96C536-E147-497C-8576-46BC09CAFD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30699" y="2111316"/>
                        <a:ext cx="2889789" cy="7242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0000" tIns="46800" rIns="90000" bIns="46800" rtlCol="0">
                        <a:noAutofit/>
                      </a:bodyPr>
                      <a:lstStyle/>
                      <a:p>
                        <a:pPr marL="171450" marR="0" lvl="0" indent="-17145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Char char="•"/>
                          <a:tabLst/>
                          <a:defRPr/>
                        </a:pPr>
                        <a:endPara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" name="íŝ1îḍe">
                      <a:extLst>
                        <a:ext uri="{FF2B5EF4-FFF2-40B4-BE49-F238E27FC236}">
                          <a16:creationId xmlns:a16="http://schemas.microsoft.com/office/drawing/2014/main" id="{3AAE19D2-3D61-495A-B2B5-630301A56E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50724" y="4605648"/>
                      <a:ext cx="560577" cy="368493"/>
                    </a:xfrm>
                    <a:custGeom>
                      <a:avLst/>
                      <a:gdLst>
                        <a:gd name="connsiteX0" fmla="*/ 20293 w 607639"/>
                        <a:gd name="connsiteY0" fmla="*/ 364067 h 414642"/>
                        <a:gd name="connsiteX1" fmla="*/ 20293 w 607639"/>
                        <a:gd name="connsiteY1" fmla="*/ 384244 h 414642"/>
                        <a:gd name="connsiteX2" fmla="*/ 30351 w 607639"/>
                        <a:gd name="connsiteY2" fmla="*/ 394377 h 414642"/>
                        <a:gd name="connsiteX3" fmla="*/ 577199 w 607639"/>
                        <a:gd name="connsiteY3" fmla="*/ 394377 h 414642"/>
                        <a:gd name="connsiteX4" fmla="*/ 587346 w 607639"/>
                        <a:gd name="connsiteY4" fmla="*/ 384244 h 414642"/>
                        <a:gd name="connsiteX5" fmla="*/ 587346 w 607639"/>
                        <a:gd name="connsiteY5" fmla="*/ 364067 h 414642"/>
                        <a:gd name="connsiteX6" fmla="*/ 556995 w 607639"/>
                        <a:gd name="connsiteY6" fmla="*/ 364067 h 414642"/>
                        <a:gd name="connsiteX7" fmla="*/ 394916 w 607639"/>
                        <a:gd name="connsiteY7" fmla="*/ 364067 h 414642"/>
                        <a:gd name="connsiteX8" fmla="*/ 394916 w 607639"/>
                        <a:gd name="connsiteY8" fmla="*/ 374200 h 414642"/>
                        <a:gd name="connsiteX9" fmla="*/ 384859 w 607639"/>
                        <a:gd name="connsiteY9" fmla="*/ 384244 h 414642"/>
                        <a:gd name="connsiteX10" fmla="*/ 222780 w 607639"/>
                        <a:gd name="connsiteY10" fmla="*/ 384244 h 414642"/>
                        <a:gd name="connsiteX11" fmla="*/ 212634 w 607639"/>
                        <a:gd name="connsiteY11" fmla="*/ 374200 h 414642"/>
                        <a:gd name="connsiteX12" fmla="*/ 212634 w 607639"/>
                        <a:gd name="connsiteY12" fmla="*/ 364067 h 414642"/>
                        <a:gd name="connsiteX13" fmla="*/ 50644 w 607639"/>
                        <a:gd name="connsiteY13" fmla="*/ 364067 h 414642"/>
                        <a:gd name="connsiteX14" fmla="*/ 141754 w 607639"/>
                        <a:gd name="connsiteY14" fmla="*/ 232583 h 414642"/>
                        <a:gd name="connsiteX15" fmla="*/ 161961 w 607639"/>
                        <a:gd name="connsiteY15" fmla="*/ 232583 h 414642"/>
                        <a:gd name="connsiteX16" fmla="*/ 172110 w 607639"/>
                        <a:gd name="connsiteY16" fmla="*/ 242719 h 414642"/>
                        <a:gd name="connsiteX17" fmla="*/ 161961 w 607639"/>
                        <a:gd name="connsiteY17" fmla="*/ 252765 h 414642"/>
                        <a:gd name="connsiteX18" fmla="*/ 141754 w 607639"/>
                        <a:gd name="connsiteY18" fmla="*/ 252765 h 414642"/>
                        <a:gd name="connsiteX19" fmla="*/ 131605 w 607639"/>
                        <a:gd name="connsiteY19" fmla="*/ 242719 h 414642"/>
                        <a:gd name="connsiteX20" fmla="*/ 141754 w 607639"/>
                        <a:gd name="connsiteY20" fmla="*/ 232583 h 414642"/>
                        <a:gd name="connsiteX21" fmla="*/ 141758 w 607639"/>
                        <a:gd name="connsiteY21" fmla="*/ 192149 h 414642"/>
                        <a:gd name="connsiteX22" fmla="*/ 182279 w 607639"/>
                        <a:gd name="connsiteY22" fmla="*/ 192149 h 414642"/>
                        <a:gd name="connsiteX23" fmla="*/ 192432 w 607639"/>
                        <a:gd name="connsiteY23" fmla="*/ 202196 h 414642"/>
                        <a:gd name="connsiteX24" fmla="*/ 182279 w 607639"/>
                        <a:gd name="connsiteY24" fmla="*/ 212331 h 414642"/>
                        <a:gd name="connsiteX25" fmla="*/ 141758 w 607639"/>
                        <a:gd name="connsiteY25" fmla="*/ 212331 h 414642"/>
                        <a:gd name="connsiteX26" fmla="*/ 131605 w 607639"/>
                        <a:gd name="connsiteY26" fmla="*/ 202196 h 414642"/>
                        <a:gd name="connsiteX27" fmla="*/ 141758 w 607639"/>
                        <a:gd name="connsiteY27" fmla="*/ 192149 h 414642"/>
                        <a:gd name="connsiteX28" fmla="*/ 141754 w 607639"/>
                        <a:gd name="connsiteY28" fmla="*/ 151716 h 414642"/>
                        <a:gd name="connsiteX29" fmla="*/ 161961 w 607639"/>
                        <a:gd name="connsiteY29" fmla="*/ 151716 h 414642"/>
                        <a:gd name="connsiteX30" fmla="*/ 172110 w 607639"/>
                        <a:gd name="connsiteY30" fmla="*/ 161763 h 414642"/>
                        <a:gd name="connsiteX31" fmla="*/ 161961 w 607639"/>
                        <a:gd name="connsiteY31" fmla="*/ 171898 h 414642"/>
                        <a:gd name="connsiteX32" fmla="*/ 141754 w 607639"/>
                        <a:gd name="connsiteY32" fmla="*/ 171898 h 414642"/>
                        <a:gd name="connsiteX33" fmla="*/ 131605 w 607639"/>
                        <a:gd name="connsiteY33" fmla="*/ 161763 h 414642"/>
                        <a:gd name="connsiteX34" fmla="*/ 141754 w 607639"/>
                        <a:gd name="connsiteY34" fmla="*/ 151716 h 414642"/>
                        <a:gd name="connsiteX35" fmla="*/ 141758 w 607639"/>
                        <a:gd name="connsiteY35" fmla="*/ 111211 h 414642"/>
                        <a:gd name="connsiteX36" fmla="*/ 182279 w 607639"/>
                        <a:gd name="connsiteY36" fmla="*/ 111211 h 414642"/>
                        <a:gd name="connsiteX37" fmla="*/ 192432 w 607639"/>
                        <a:gd name="connsiteY37" fmla="*/ 121337 h 414642"/>
                        <a:gd name="connsiteX38" fmla="*/ 182279 w 607639"/>
                        <a:gd name="connsiteY38" fmla="*/ 131463 h 414642"/>
                        <a:gd name="connsiteX39" fmla="*/ 141758 w 607639"/>
                        <a:gd name="connsiteY39" fmla="*/ 131463 h 414642"/>
                        <a:gd name="connsiteX40" fmla="*/ 131605 w 607639"/>
                        <a:gd name="connsiteY40" fmla="*/ 121337 h 414642"/>
                        <a:gd name="connsiteX41" fmla="*/ 141758 w 607639"/>
                        <a:gd name="connsiteY41" fmla="*/ 111211 h 414642"/>
                        <a:gd name="connsiteX42" fmla="*/ 425367 w 607639"/>
                        <a:gd name="connsiteY42" fmla="*/ 101191 h 414642"/>
                        <a:gd name="connsiteX43" fmla="*/ 496228 w 607639"/>
                        <a:gd name="connsiteY43" fmla="*/ 101191 h 414642"/>
                        <a:gd name="connsiteX44" fmla="*/ 506377 w 607639"/>
                        <a:gd name="connsiteY44" fmla="*/ 111231 h 414642"/>
                        <a:gd name="connsiteX45" fmla="*/ 506377 w 607639"/>
                        <a:gd name="connsiteY45" fmla="*/ 182042 h 414642"/>
                        <a:gd name="connsiteX46" fmla="*/ 496228 w 607639"/>
                        <a:gd name="connsiteY46" fmla="*/ 192171 h 414642"/>
                        <a:gd name="connsiteX47" fmla="*/ 486080 w 607639"/>
                        <a:gd name="connsiteY47" fmla="*/ 182042 h 414642"/>
                        <a:gd name="connsiteX48" fmla="*/ 486080 w 607639"/>
                        <a:gd name="connsiteY48" fmla="*/ 135575 h 414642"/>
                        <a:gd name="connsiteX49" fmla="*/ 402043 w 607639"/>
                        <a:gd name="connsiteY49" fmla="*/ 219447 h 414642"/>
                        <a:gd name="connsiteX50" fmla="*/ 394921 w 607639"/>
                        <a:gd name="connsiteY50" fmla="*/ 222468 h 414642"/>
                        <a:gd name="connsiteX51" fmla="*/ 387889 w 607639"/>
                        <a:gd name="connsiteY51" fmla="*/ 219447 h 414642"/>
                        <a:gd name="connsiteX52" fmla="*/ 344268 w 607639"/>
                        <a:gd name="connsiteY52" fmla="*/ 176001 h 414642"/>
                        <a:gd name="connsiteX53" fmla="*/ 270380 w 607639"/>
                        <a:gd name="connsiteY53" fmla="*/ 249744 h 414642"/>
                        <a:gd name="connsiteX54" fmla="*/ 263258 w 607639"/>
                        <a:gd name="connsiteY54" fmla="*/ 252765 h 414642"/>
                        <a:gd name="connsiteX55" fmla="*/ 256225 w 607639"/>
                        <a:gd name="connsiteY55" fmla="*/ 249744 h 414642"/>
                        <a:gd name="connsiteX56" fmla="*/ 256225 w 607639"/>
                        <a:gd name="connsiteY56" fmla="*/ 235617 h 414642"/>
                        <a:gd name="connsiteX57" fmla="*/ 337235 w 607639"/>
                        <a:gd name="connsiteY57" fmla="*/ 154766 h 414642"/>
                        <a:gd name="connsiteX58" fmla="*/ 338837 w 607639"/>
                        <a:gd name="connsiteY58" fmla="*/ 153433 h 414642"/>
                        <a:gd name="connsiteX59" fmla="*/ 340618 w 607639"/>
                        <a:gd name="connsiteY59" fmla="*/ 152456 h 414642"/>
                        <a:gd name="connsiteX60" fmla="*/ 341508 w 607639"/>
                        <a:gd name="connsiteY60" fmla="*/ 152101 h 414642"/>
                        <a:gd name="connsiteX61" fmla="*/ 343378 w 607639"/>
                        <a:gd name="connsiteY61" fmla="*/ 151745 h 414642"/>
                        <a:gd name="connsiteX62" fmla="*/ 344268 w 607639"/>
                        <a:gd name="connsiteY62" fmla="*/ 151745 h 414642"/>
                        <a:gd name="connsiteX63" fmla="*/ 346226 w 607639"/>
                        <a:gd name="connsiteY63" fmla="*/ 151923 h 414642"/>
                        <a:gd name="connsiteX64" fmla="*/ 351390 w 607639"/>
                        <a:gd name="connsiteY64" fmla="*/ 154766 h 414642"/>
                        <a:gd name="connsiteX65" fmla="*/ 394921 w 607639"/>
                        <a:gd name="connsiteY65" fmla="*/ 198213 h 414642"/>
                        <a:gd name="connsiteX66" fmla="*/ 471925 w 607639"/>
                        <a:gd name="connsiteY66" fmla="*/ 121359 h 414642"/>
                        <a:gd name="connsiteX67" fmla="*/ 425367 w 607639"/>
                        <a:gd name="connsiteY67" fmla="*/ 121359 h 414642"/>
                        <a:gd name="connsiteX68" fmla="*/ 415218 w 607639"/>
                        <a:gd name="connsiteY68" fmla="*/ 111231 h 414642"/>
                        <a:gd name="connsiteX69" fmla="*/ 425367 w 607639"/>
                        <a:gd name="connsiteY69" fmla="*/ 101191 h 414642"/>
                        <a:gd name="connsiteX70" fmla="*/ 101297 w 607639"/>
                        <a:gd name="connsiteY70" fmla="*/ 91029 h 414642"/>
                        <a:gd name="connsiteX71" fmla="*/ 111423 w 607639"/>
                        <a:gd name="connsiteY71" fmla="*/ 101159 h 414642"/>
                        <a:gd name="connsiteX72" fmla="*/ 111423 w 607639"/>
                        <a:gd name="connsiteY72" fmla="*/ 262887 h 414642"/>
                        <a:gd name="connsiteX73" fmla="*/ 101297 w 607639"/>
                        <a:gd name="connsiteY73" fmla="*/ 273017 h 414642"/>
                        <a:gd name="connsiteX74" fmla="*/ 91171 w 607639"/>
                        <a:gd name="connsiteY74" fmla="*/ 262887 h 414642"/>
                        <a:gd name="connsiteX75" fmla="*/ 91171 w 607639"/>
                        <a:gd name="connsiteY75" fmla="*/ 101159 h 414642"/>
                        <a:gd name="connsiteX76" fmla="*/ 101297 w 607639"/>
                        <a:gd name="connsiteY76" fmla="*/ 91029 h 414642"/>
                        <a:gd name="connsiteX77" fmla="*/ 70848 w 607639"/>
                        <a:gd name="connsiteY77" fmla="*/ 20177 h 414642"/>
                        <a:gd name="connsiteX78" fmla="*/ 60791 w 607639"/>
                        <a:gd name="connsiteY78" fmla="*/ 30309 h 414642"/>
                        <a:gd name="connsiteX79" fmla="*/ 60791 w 607639"/>
                        <a:gd name="connsiteY79" fmla="*/ 343802 h 414642"/>
                        <a:gd name="connsiteX80" fmla="*/ 222780 w 607639"/>
                        <a:gd name="connsiteY80" fmla="*/ 343802 h 414642"/>
                        <a:gd name="connsiteX81" fmla="*/ 232927 w 607639"/>
                        <a:gd name="connsiteY81" fmla="*/ 353935 h 414642"/>
                        <a:gd name="connsiteX82" fmla="*/ 232927 w 607639"/>
                        <a:gd name="connsiteY82" fmla="*/ 364067 h 414642"/>
                        <a:gd name="connsiteX83" fmla="*/ 374712 w 607639"/>
                        <a:gd name="connsiteY83" fmla="*/ 364067 h 414642"/>
                        <a:gd name="connsiteX84" fmla="*/ 374712 w 607639"/>
                        <a:gd name="connsiteY84" fmla="*/ 353935 h 414642"/>
                        <a:gd name="connsiteX85" fmla="*/ 384859 w 607639"/>
                        <a:gd name="connsiteY85" fmla="*/ 343802 h 414642"/>
                        <a:gd name="connsiteX86" fmla="*/ 546848 w 607639"/>
                        <a:gd name="connsiteY86" fmla="*/ 343802 h 414642"/>
                        <a:gd name="connsiteX87" fmla="*/ 546848 w 607639"/>
                        <a:gd name="connsiteY87" fmla="*/ 30309 h 414642"/>
                        <a:gd name="connsiteX88" fmla="*/ 536702 w 607639"/>
                        <a:gd name="connsiteY88" fmla="*/ 20177 h 414642"/>
                        <a:gd name="connsiteX89" fmla="*/ 70848 w 607639"/>
                        <a:gd name="connsiteY89" fmla="*/ 0 h 414642"/>
                        <a:gd name="connsiteX90" fmla="*/ 536702 w 607639"/>
                        <a:gd name="connsiteY90" fmla="*/ 0 h 414642"/>
                        <a:gd name="connsiteX91" fmla="*/ 567142 w 607639"/>
                        <a:gd name="connsiteY91" fmla="*/ 30309 h 414642"/>
                        <a:gd name="connsiteX92" fmla="*/ 567142 w 607639"/>
                        <a:gd name="connsiteY92" fmla="*/ 343802 h 414642"/>
                        <a:gd name="connsiteX93" fmla="*/ 597492 w 607639"/>
                        <a:gd name="connsiteY93" fmla="*/ 343802 h 414642"/>
                        <a:gd name="connsiteX94" fmla="*/ 607639 w 607639"/>
                        <a:gd name="connsiteY94" fmla="*/ 353935 h 414642"/>
                        <a:gd name="connsiteX95" fmla="*/ 607639 w 607639"/>
                        <a:gd name="connsiteY95" fmla="*/ 384244 h 414642"/>
                        <a:gd name="connsiteX96" fmla="*/ 577199 w 607639"/>
                        <a:gd name="connsiteY96" fmla="*/ 414642 h 414642"/>
                        <a:gd name="connsiteX97" fmla="*/ 30351 w 607639"/>
                        <a:gd name="connsiteY97" fmla="*/ 414642 h 414642"/>
                        <a:gd name="connsiteX98" fmla="*/ 0 w 607639"/>
                        <a:gd name="connsiteY98" fmla="*/ 384244 h 414642"/>
                        <a:gd name="connsiteX99" fmla="*/ 0 w 607639"/>
                        <a:gd name="connsiteY99" fmla="*/ 353935 h 414642"/>
                        <a:gd name="connsiteX100" fmla="*/ 10147 w 607639"/>
                        <a:gd name="connsiteY100" fmla="*/ 343802 h 414642"/>
                        <a:gd name="connsiteX101" fmla="*/ 40497 w 607639"/>
                        <a:gd name="connsiteY101" fmla="*/ 343802 h 414642"/>
                        <a:gd name="connsiteX102" fmla="*/ 40497 w 607639"/>
                        <a:gd name="connsiteY102" fmla="*/ 30309 h 414642"/>
                        <a:gd name="connsiteX103" fmla="*/ 70848 w 607639"/>
                        <a:gd name="connsiteY103" fmla="*/ 0 h 414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</a:cxnLst>
                      <a:rect l="l" t="t" r="r" b="b"/>
                      <a:pathLst>
                        <a:path w="607639" h="414642">
                          <a:moveTo>
                            <a:pt x="20293" y="364067"/>
                          </a:moveTo>
                          <a:lnTo>
                            <a:pt x="20293" y="384244"/>
                          </a:lnTo>
                          <a:cubicBezTo>
                            <a:pt x="20293" y="390377"/>
                            <a:pt x="24298" y="394377"/>
                            <a:pt x="30351" y="394377"/>
                          </a:cubicBezTo>
                          <a:lnTo>
                            <a:pt x="577199" y="394377"/>
                          </a:lnTo>
                          <a:cubicBezTo>
                            <a:pt x="583341" y="394377"/>
                            <a:pt x="587346" y="390377"/>
                            <a:pt x="587346" y="384244"/>
                          </a:cubicBezTo>
                          <a:lnTo>
                            <a:pt x="587346" y="364067"/>
                          </a:lnTo>
                          <a:lnTo>
                            <a:pt x="556995" y="364067"/>
                          </a:lnTo>
                          <a:lnTo>
                            <a:pt x="394916" y="364067"/>
                          </a:lnTo>
                          <a:lnTo>
                            <a:pt x="394916" y="374200"/>
                          </a:lnTo>
                          <a:cubicBezTo>
                            <a:pt x="394916" y="380244"/>
                            <a:pt x="390911" y="384244"/>
                            <a:pt x="384859" y="384244"/>
                          </a:cubicBezTo>
                          <a:lnTo>
                            <a:pt x="222780" y="384244"/>
                          </a:lnTo>
                          <a:cubicBezTo>
                            <a:pt x="216728" y="384244"/>
                            <a:pt x="212634" y="380244"/>
                            <a:pt x="212634" y="374200"/>
                          </a:cubicBezTo>
                          <a:lnTo>
                            <a:pt x="212634" y="364067"/>
                          </a:lnTo>
                          <a:lnTo>
                            <a:pt x="50644" y="364067"/>
                          </a:lnTo>
                          <a:close/>
                          <a:moveTo>
                            <a:pt x="141754" y="232583"/>
                          </a:moveTo>
                          <a:lnTo>
                            <a:pt x="161961" y="232583"/>
                          </a:lnTo>
                          <a:cubicBezTo>
                            <a:pt x="168104" y="232583"/>
                            <a:pt x="172110" y="236584"/>
                            <a:pt x="172110" y="242719"/>
                          </a:cubicBezTo>
                          <a:cubicBezTo>
                            <a:pt x="172110" y="248764"/>
                            <a:pt x="168104" y="252765"/>
                            <a:pt x="161961" y="252765"/>
                          </a:cubicBezTo>
                          <a:lnTo>
                            <a:pt x="141754" y="252765"/>
                          </a:lnTo>
                          <a:cubicBezTo>
                            <a:pt x="135700" y="252765"/>
                            <a:pt x="131605" y="248764"/>
                            <a:pt x="131605" y="242719"/>
                          </a:cubicBezTo>
                          <a:cubicBezTo>
                            <a:pt x="131605" y="236584"/>
                            <a:pt x="135700" y="232583"/>
                            <a:pt x="141754" y="232583"/>
                          </a:cubicBezTo>
                          <a:close/>
                          <a:moveTo>
                            <a:pt x="141758" y="192149"/>
                          </a:moveTo>
                          <a:lnTo>
                            <a:pt x="182279" y="192149"/>
                          </a:lnTo>
                          <a:cubicBezTo>
                            <a:pt x="188335" y="192149"/>
                            <a:pt x="192432" y="196150"/>
                            <a:pt x="192432" y="202196"/>
                          </a:cubicBezTo>
                          <a:cubicBezTo>
                            <a:pt x="192432" y="208330"/>
                            <a:pt x="188335" y="212331"/>
                            <a:pt x="182279" y="212331"/>
                          </a:cubicBezTo>
                          <a:lnTo>
                            <a:pt x="141758" y="212331"/>
                          </a:lnTo>
                          <a:cubicBezTo>
                            <a:pt x="135702" y="212331"/>
                            <a:pt x="131605" y="208330"/>
                            <a:pt x="131605" y="202196"/>
                          </a:cubicBezTo>
                          <a:cubicBezTo>
                            <a:pt x="131605" y="196150"/>
                            <a:pt x="135702" y="192149"/>
                            <a:pt x="141758" y="192149"/>
                          </a:cubicBezTo>
                          <a:close/>
                          <a:moveTo>
                            <a:pt x="141754" y="151716"/>
                          </a:moveTo>
                          <a:lnTo>
                            <a:pt x="161961" y="151716"/>
                          </a:lnTo>
                          <a:cubicBezTo>
                            <a:pt x="168104" y="151716"/>
                            <a:pt x="172110" y="155717"/>
                            <a:pt x="172110" y="161763"/>
                          </a:cubicBezTo>
                          <a:cubicBezTo>
                            <a:pt x="172110" y="167897"/>
                            <a:pt x="168104" y="171898"/>
                            <a:pt x="161961" y="171898"/>
                          </a:cubicBezTo>
                          <a:lnTo>
                            <a:pt x="141754" y="171898"/>
                          </a:lnTo>
                          <a:cubicBezTo>
                            <a:pt x="135700" y="171898"/>
                            <a:pt x="131605" y="167897"/>
                            <a:pt x="131605" y="161763"/>
                          </a:cubicBezTo>
                          <a:cubicBezTo>
                            <a:pt x="131605" y="155717"/>
                            <a:pt x="135700" y="151716"/>
                            <a:pt x="141754" y="151716"/>
                          </a:cubicBezTo>
                          <a:close/>
                          <a:moveTo>
                            <a:pt x="141758" y="111211"/>
                          </a:moveTo>
                          <a:lnTo>
                            <a:pt x="182279" y="111211"/>
                          </a:lnTo>
                          <a:cubicBezTo>
                            <a:pt x="188335" y="111211"/>
                            <a:pt x="192432" y="115297"/>
                            <a:pt x="192432" y="121337"/>
                          </a:cubicBezTo>
                          <a:cubicBezTo>
                            <a:pt x="192432" y="127377"/>
                            <a:pt x="188335" y="131463"/>
                            <a:pt x="182279" y="131463"/>
                          </a:cubicBezTo>
                          <a:lnTo>
                            <a:pt x="141758" y="131463"/>
                          </a:lnTo>
                          <a:cubicBezTo>
                            <a:pt x="135702" y="131463"/>
                            <a:pt x="131605" y="127377"/>
                            <a:pt x="131605" y="121337"/>
                          </a:cubicBezTo>
                          <a:cubicBezTo>
                            <a:pt x="131605" y="115297"/>
                            <a:pt x="135702" y="111211"/>
                            <a:pt x="141758" y="111211"/>
                          </a:cubicBezTo>
                          <a:close/>
                          <a:moveTo>
                            <a:pt x="425367" y="101191"/>
                          </a:moveTo>
                          <a:lnTo>
                            <a:pt x="496228" y="101191"/>
                          </a:lnTo>
                          <a:cubicBezTo>
                            <a:pt x="502282" y="101191"/>
                            <a:pt x="506377" y="105189"/>
                            <a:pt x="506377" y="111231"/>
                          </a:cubicBezTo>
                          <a:lnTo>
                            <a:pt x="506377" y="182042"/>
                          </a:lnTo>
                          <a:cubicBezTo>
                            <a:pt x="506377" y="188084"/>
                            <a:pt x="502282" y="192171"/>
                            <a:pt x="496228" y="192171"/>
                          </a:cubicBezTo>
                          <a:cubicBezTo>
                            <a:pt x="490175" y="192171"/>
                            <a:pt x="486080" y="188084"/>
                            <a:pt x="486080" y="182042"/>
                          </a:cubicBezTo>
                          <a:lnTo>
                            <a:pt x="486080" y="135575"/>
                          </a:lnTo>
                          <a:lnTo>
                            <a:pt x="402043" y="219447"/>
                          </a:lnTo>
                          <a:cubicBezTo>
                            <a:pt x="399996" y="221491"/>
                            <a:pt x="397948" y="222468"/>
                            <a:pt x="394921" y="222468"/>
                          </a:cubicBezTo>
                          <a:cubicBezTo>
                            <a:pt x="391895" y="222468"/>
                            <a:pt x="389847" y="221491"/>
                            <a:pt x="387889" y="219447"/>
                          </a:cubicBezTo>
                          <a:lnTo>
                            <a:pt x="344268" y="176001"/>
                          </a:lnTo>
                          <a:lnTo>
                            <a:pt x="270380" y="249744"/>
                          </a:lnTo>
                          <a:cubicBezTo>
                            <a:pt x="268332" y="251788"/>
                            <a:pt x="266285" y="252765"/>
                            <a:pt x="263258" y="252765"/>
                          </a:cubicBezTo>
                          <a:cubicBezTo>
                            <a:pt x="260231" y="252765"/>
                            <a:pt x="258184" y="251788"/>
                            <a:pt x="256225" y="249744"/>
                          </a:cubicBezTo>
                          <a:cubicBezTo>
                            <a:pt x="252130" y="245746"/>
                            <a:pt x="252130" y="239616"/>
                            <a:pt x="256225" y="235617"/>
                          </a:cubicBezTo>
                          <a:lnTo>
                            <a:pt x="337235" y="154766"/>
                          </a:lnTo>
                          <a:cubicBezTo>
                            <a:pt x="337769" y="154233"/>
                            <a:pt x="338303" y="153789"/>
                            <a:pt x="338837" y="153433"/>
                          </a:cubicBezTo>
                          <a:cubicBezTo>
                            <a:pt x="339372" y="152989"/>
                            <a:pt x="339995" y="152723"/>
                            <a:pt x="340618" y="152456"/>
                          </a:cubicBezTo>
                          <a:cubicBezTo>
                            <a:pt x="340885" y="152367"/>
                            <a:pt x="341152" y="152190"/>
                            <a:pt x="341508" y="152101"/>
                          </a:cubicBezTo>
                          <a:cubicBezTo>
                            <a:pt x="342131" y="151923"/>
                            <a:pt x="342754" y="151834"/>
                            <a:pt x="343378" y="151745"/>
                          </a:cubicBezTo>
                          <a:cubicBezTo>
                            <a:pt x="343645" y="151745"/>
                            <a:pt x="344001" y="151745"/>
                            <a:pt x="344268" y="151745"/>
                          </a:cubicBezTo>
                          <a:cubicBezTo>
                            <a:pt x="344980" y="151745"/>
                            <a:pt x="345603" y="151745"/>
                            <a:pt x="346226" y="151923"/>
                          </a:cubicBezTo>
                          <a:cubicBezTo>
                            <a:pt x="348096" y="152278"/>
                            <a:pt x="349876" y="153256"/>
                            <a:pt x="351390" y="154766"/>
                          </a:cubicBezTo>
                          <a:lnTo>
                            <a:pt x="394921" y="198213"/>
                          </a:lnTo>
                          <a:lnTo>
                            <a:pt x="471925" y="121359"/>
                          </a:lnTo>
                          <a:lnTo>
                            <a:pt x="425367" y="121359"/>
                          </a:lnTo>
                          <a:cubicBezTo>
                            <a:pt x="419224" y="121359"/>
                            <a:pt x="415218" y="117361"/>
                            <a:pt x="415218" y="111231"/>
                          </a:cubicBezTo>
                          <a:cubicBezTo>
                            <a:pt x="415218" y="105189"/>
                            <a:pt x="419224" y="101191"/>
                            <a:pt x="425367" y="101191"/>
                          </a:cubicBezTo>
                          <a:close/>
                          <a:moveTo>
                            <a:pt x="101297" y="91029"/>
                          </a:moveTo>
                          <a:cubicBezTo>
                            <a:pt x="107337" y="91029"/>
                            <a:pt x="111423" y="95028"/>
                            <a:pt x="111423" y="101159"/>
                          </a:cubicBezTo>
                          <a:lnTo>
                            <a:pt x="111423" y="262887"/>
                          </a:lnTo>
                          <a:cubicBezTo>
                            <a:pt x="111423" y="268929"/>
                            <a:pt x="107337" y="273017"/>
                            <a:pt x="101297" y="273017"/>
                          </a:cubicBezTo>
                          <a:cubicBezTo>
                            <a:pt x="95257" y="273017"/>
                            <a:pt x="91171" y="268929"/>
                            <a:pt x="91171" y="262887"/>
                          </a:cubicBezTo>
                          <a:lnTo>
                            <a:pt x="91171" y="101159"/>
                          </a:lnTo>
                          <a:cubicBezTo>
                            <a:pt x="91171" y="95028"/>
                            <a:pt x="95257" y="91029"/>
                            <a:pt x="101297" y="91029"/>
                          </a:cubicBezTo>
                          <a:close/>
                          <a:moveTo>
                            <a:pt x="70848" y="20177"/>
                          </a:moveTo>
                          <a:cubicBezTo>
                            <a:pt x="64796" y="20177"/>
                            <a:pt x="60791" y="24265"/>
                            <a:pt x="60791" y="30309"/>
                          </a:cubicBezTo>
                          <a:lnTo>
                            <a:pt x="60791" y="343802"/>
                          </a:lnTo>
                          <a:lnTo>
                            <a:pt x="222780" y="343802"/>
                          </a:lnTo>
                          <a:cubicBezTo>
                            <a:pt x="228833" y="343802"/>
                            <a:pt x="232927" y="347890"/>
                            <a:pt x="232927" y="353935"/>
                          </a:cubicBezTo>
                          <a:lnTo>
                            <a:pt x="232927" y="364067"/>
                          </a:lnTo>
                          <a:lnTo>
                            <a:pt x="374712" y="364067"/>
                          </a:lnTo>
                          <a:lnTo>
                            <a:pt x="374712" y="353935"/>
                          </a:lnTo>
                          <a:cubicBezTo>
                            <a:pt x="374712" y="347890"/>
                            <a:pt x="378717" y="343802"/>
                            <a:pt x="384859" y="343802"/>
                          </a:cubicBezTo>
                          <a:lnTo>
                            <a:pt x="546848" y="343802"/>
                          </a:lnTo>
                          <a:lnTo>
                            <a:pt x="546848" y="30309"/>
                          </a:lnTo>
                          <a:cubicBezTo>
                            <a:pt x="546848" y="24265"/>
                            <a:pt x="542754" y="20177"/>
                            <a:pt x="536702" y="20177"/>
                          </a:cubicBezTo>
                          <a:close/>
                          <a:moveTo>
                            <a:pt x="70848" y="0"/>
                          </a:moveTo>
                          <a:lnTo>
                            <a:pt x="536702" y="0"/>
                          </a:lnTo>
                          <a:cubicBezTo>
                            <a:pt x="553969" y="0"/>
                            <a:pt x="567142" y="13155"/>
                            <a:pt x="567142" y="30309"/>
                          </a:cubicBezTo>
                          <a:lnTo>
                            <a:pt x="567142" y="343802"/>
                          </a:lnTo>
                          <a:lnTo>
                            <a:pt x="597492" y="343802"/>
                          </a:lnTo>
                          <a:cubicBezTo>
                            <a:pt x="603545" y="343802"/>
                            <a:pt x="607639" y="347890"/>
                            <a:pt x="607639" y="353935"/>
                          </a:cubicBezTo>
                          <a:lnTo>
                            <a:pt x="607639" y="384244"/>
                          </a:lnTo>
                          <a:cubicBezTo>
                            <a:pt x="607639" y="401487"/>
                            <a:pt x="594466" y="414642"/>
                            <a:pt x="577199" y="414642"/>
                          </a:cubicBezTo>
                          <a:lnTo>
                            <a:pt x="30351" y="414642"/>
                          </a:lnTo>
                          <a:cubicBezTo>
                            <a:pt x="13173" y="414642"/>
                            <a:pt x="0" y="401487"/>
                            <a:pt x="0" y="384244"/>
                          </a:cubicBezTo>
                          <a:lnTo>
                            <a:pt x="0" y="353935"/>
                          </a:lnTo>
                          <a:cubicBezTo>
                            <a:pt x="0" y="347890"/>
                            <a:pt x="4094" y="343802"/>
                            <a:pt x="10147" y="343802"/>
                          </a:cubicBezTo>
                          <a:lnTo>
                            <a:pt x="40497" y="343802"/>
                          </a:lnTo>
                          <a:lnTo>
                            <a:pt x="40497" y="30309"/>
                          </a:lnTo>
                          <a:cubicBezTo>
                            <a:pt x="40497" y="13155"/>
                            <a:pt x="53670" y="0"/>
                            <a:pt x="70848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</a:endParaRPr>
                    </a:p>
                  </p:txBody>
                </p:sp>
              </p:grpSp>
              <p:sp>
                <p:nvSpPr>
                  <p:cNvPr id="46" name="矩形 45"/>
                  <p:cNvSpPr/>
                  <p:nvPr/>
                </p:nvSpPr>
                <p:spPr>
                  <a:xfrm>
                    <a:off x="8500871" y="1633925"/>
                    <a:ext cx="3339697" cy="106182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微软雅黑" panose="020B0503020204020204" pitchFamily="34" charset="-122"/>
                        <a:cs typeface="Poppins SemiBold" panose="02000000000000000000" pitchFamily="2" charset="0"/>
                        <a:sym typeface="Arial" panose="020B0604020202020204" pitchFamily="34" charset="0"/>
                      </a:rPr>
                      <a:t>Chinese Government Scholarships</a:t>
                    </a:r>
                  </a:p>
                  <a:p>
                    <a:pPr marL="171450" marR="0" lvl="0" indent="-1714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altLang="zh-CN" sz="1200" b="0" i="0" u="none" strike="noStrike" kern="120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微软雅黑" panose="020B0503020204020204" pitchFamily="34" charset="-122"/>
                        <a:cs typeface="Poppins SemiBold" panose="02000000000000000000" pitchFamily="2" charset="0"/>
                        <a:sym typeface="Arial" panose="020B0604020202020204" pitchFamily="34" charset="0"/>
                      </a:rPr>
                      <a:t>Tuition waived</a:t>
                    </a:r>
                  </a:p>
                  <a:p>
                    <a:pPr marL="171450" marR="0" lvl="0" indent="-1714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altLang="zh-CN" sz="1200" b="0" i="0" u="none" strike="noStrike" kern="120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微软雅黑" panose="020B0503020204020204" pitchFamily="34" charset="-122"/>
                        <a:cs typeface="Poppins SemiBold" panose="02000000000000000000" pitchFamily="2" charset="0"/>
                        <a:sym typeface="Arial" panose="020B0604020202020204" pitchFamily="34" charset="0"/>
                      </a:rPr>
                      <a:t>Accommodation on campus</a:t>
                    </a:r>
                  </a:p>
                  <a:p>
                    <a:pPr marL="171450" marR="0" lvl="0" indent="-1714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altLang="zh-CN" sz="1200" b="0" i="0" u="none" strike="noStrike" kern="120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微软雅黑" panose="020B0503020204020204" pitchFamily="34" charset="-122"/>
                        <a:cs typeface="Poppins SemiBold" panose="02000000000000000000" pitchFamily="2" charset="0"/>
                        <a:sym typeface="Arial" panose="020B0604020202020204" pitchFamily="34" charset="0"/>
                      </a:rPr>
                      <a:t>Monthly stipend and medical insurance</a:t>
                    </a:r>
                  </a:p>
                </p:txBody>
              </p:sp>
              <p:sp>
                <p:nvSpPr>
                  <p:cNvPr id="47" name="ïślîdê">
                    <a:extLst>
                      <a:ext uri="{FF2B5EF4-FFF2-40B4-BE49-F238E27FC236}">
                        <a16:creationId xmlns:a16="http://schemas.microsoft.com/office/drawing/2014/main" id="{8E6A49A8-7AA6-46C6-8275-B007B9A415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50724" y="1252532"/>
                    <a:ext cx="560577" cy="368493"/>
                  </a:xfrm>
                  <a:custGeom>
                    <a:avLst/>
                    <a:gdLst>
                      <a:gd name="connsiteX0" fmla="*/ 20293 w 607639"/>
                      <a:gd name="connsiteY0" fmla="*/ 364067 h 414642"/>
                      <a:gd name="connsiteX1" fmla="*/ 20293 w 607639"/>
                      <a:gd name="connsiteY1" fmla="*/ 384244 h 414642"/>
                      <a:gd name="connsiteX2" fmla="*/ 30351 w 607639"/>
                      <a:gd name="connsiteY2" fmla="*/ 394377 h 414642"/>
                      <a:gd name="connsiteX3" fmla="*/ 577199 w 607639"/>
                      <a:gd name="connsiteY3" fmla="*/ 394377 h 414642"/>
                      <a:gd name="connsiteX4" fmla="*/ 587346 w 607639"/>
                      <a:gd name="connsiteY4" fmla="*/ 384244 h 414642"/>
                      <a:gd name="connsiteX5" fmla="*/ 587346 w 607639"/>
                      <a:gd name="connsiteY5" fmla="*/ 364067 h 414642"/>
                      <a:gd name="connsiteX6" fmla="*/ 556995 w 607639"/>
                      <a:gd name="connsiteY6" fmla="*/ 364067 h 414642"/>
                      <a:gd name="connsiteX7" fmla="*/ 394916 w 607639"/>
                      <a:gd name="connsiteY7" fmla="*/ 364067 h 414642"/>
                      <a:gd name="connsiteX8" fmla="*/ 394916 w 607639"/>
                      <a:gd name="connsiteY8" fmla="*/ 374200 h 414642"/>
                      <a:gd name="connsiteX9" fmla="*/ 384859 w 607639"/>
                      <a:gd name="connsiteY9" fmla="*/ 384244 h 414642"/>
                      <a:gd name="connsiteX10" fmla="*/ 222780 w 607639"/>
                      <a:gd name="connsiteY10" fmla="*/ 384244 h 414642"/>
                      <a:gd name="connsiteX11" fmla="*/ 212634 w 607639"/>
                      <a:gd name="connsiteY11" fmla="*/ 374200 h 414642"/>
                      <a:gd name="connsiteX12" fmla="*/ 212634 w 607639"/>
                      <a:gd name="connsiteY12" fmla="*/ 364067 h 414642"/>
                      <a:gd name="connsiteX13" fmla="*/ 50644 w 607639"/>
                      <a:gd name="connsiteY13" fmla="*/ 364067 h 414642"/>
                      <a:gd name="connsiteX14" fmla="*/ 141754 w 607639"/>
                      <a:gd name="connsiteY14" fmla="*/ 232583 h 414642"/>
                      <a:gd name="connsiteX15" fmla="*/ 161961 w 607639"/>
                      <a:gd name="connsiteY15" fmla="*/ 232583 h 414642"/>
                      <a:gd name="connsiteX16" fmla="*/ 172110 w 607639"/>
                      <a:gd name="connsiteY16" fmla="*/ 242719 h 414642"/>
                      <a:gd name="connsiteX17" fmla="*/ 161961 w 607639"/>
                      <a:gd name="connsiteY17" fmla="*/ 252765 h 414642"/>
                      <a:gd name="connsiteX18" fmla="*/ 141754 w 607639"/>
                      <a:gd name="connsiteY18" fmla="*/ 252765 h 414642"/>
                      <a:gd name="connsiteX19" fmla="*/ 131605 w 607639"/>
                      <a:gd name="connsiteY19" fmla="*/ 242719 h 414642"/>
                      <a:gd name="connsiteX20" fmla="*/ 141754 w 607639"/>
                      <a:gd name="connsiteY20" fmla="*/ 232583 h 414642"/>
                      <a:gd name="connsiteX21" fmla="*/ 141758 w 607639"/>
                      <a:gd name="connsiteY21" fmla="*/ 192149 h 414642"/>
                      <a:gd name="connsiteX22" fmla="*/ 182279 w 607639"/>
                      <a:gd name="connsiteY22" fmla="*/ 192149 h 414642"/>
                      <a:gd name="connsiteX23" fmla="*/ 192432 w 607639"/>
                      <a:gd name="connsiteY23" fmla="*/ 202196 h 414642"/>
                      <a:gd name="connsiteX24" fmla="*/ 182279 w 607639"/>
                      <a:gd name="connsiteY24" fmla="*/ 212331 h 414642"/>
                      <a:gd name="connsiteX25" fmla="*/ 141758 w 607639"/>
                      <a:gd name="connsiteY25" fmla="*/ 212331 h 414642"/>
                      <a:gd name="connsiteX26" fmla="*/ 131605 w 607639"/>
                      <a:gd name="connsiteY26" fmla="*/ 202196 h 414642"/>
                      <a:gd name="connsiteX27" fmla="*/ 141758 w 607639"/>
                      <a:gd name="connsiteY27" fmla="*/ 192149 h 414642"/>
                      <a:gd name="connsiteX28" fmla="*/ 141754 w 607639"/>
                      <a:gd name="connsiteY28" fmla="*/ 151716 h 414642"/>
                      <a:gd name="connsiteX29" fmla="*/ 161961 w 607639"/>
                      <a:gd name="connsiteY29" fmla="*/ 151716 h 414642"/>
                      <a:gd name="connsiteX30" fmla="*/ 172110 w 607639"/>
                      <a:gd name="connsiteY30" fmla="*/ 161763 h 414642"/>
                      <a:gd name="connsiteX31" fmla="*/ 161961 w 607639"/>
                      <a:gd name="connsiteY31" fmla="*/ 171898 h 414642"/>
                      <a:gd name="connsiteX32" fmla="*/ 141754 w 607639"/>
                      <a:gd name="connsiteY32" fmla="*/ 171898 h 414642"/>
                      <a:gd name="connsiteX33" fmla="*/ 131605 w 607639"/>
                      <a:gd name="connsiteY33" fmla="*/ 161763 h 414642"/>
                      <a:gd name="connsiteX34" fmla="*/ 141754 w 607639"/>
                      <a:gd name="connsiteY34" fmla="*/ 151716 h 414642"/>
                      <a:gd name="connsiteX35" fmla="*/ 141758 w 607639"/>
                      <a:gd name="connsiteY35" fmla="*/ 111211 h 414642"/>
                      <a:gd name="connsiteX36" fmla="*/ 182279 w 607639"/>
                      <a:gd name="connsiteY36" fmla="*/ 111211 h 414642"/>
                      <a:gd name="connsiteX37" fmla="*/ 192432 w 607639"/>
                      <a:gd name="connsiteY37" fmla="*/ 121337 h 414642"/>
                      <a:gd name="connsiteX38" fmla="*/ 182279 w 607639"/>
                      <a:gd name="connsiteY38" fmla="*/ 131463 h 414642"/>
                      <a:gd name="connsiteX39" fmla="*/ 141758 w 607639"/>
                      <a:gd name="connsiteY39" fmla="*/ 131463 h 414642"/>
                      <a:gd name="connsiteX40" fmla="*/ 131605 w 607639"/>
                      <a:gd name="connsiteY40" fmla="*/ 121337 h 414642"/>
                      <a:gd name="connsiteX41" fmla="*/ 141758 w 607639"/>
                      <a:gd name="connsiteY41" fmla="*/ 111211 h 414642"/>
                      <a:gd name="connsiteX42" fmla="*/ 425367 w 607639"/>
                      <a:gd name="connsiteY42" fmla="*/ 101191 h 414642"/>
                      <a:gd name="connsiteX43" fmla="*/ 496228 w 607639"/>
                      <a:gd name="connsiteY43" fmla="*/ 101191 h 414642"/>
                      <a:gd name="connsiteX44" fmla="*/ 506377 w 607639"/>
                      <a:gd name="connsiteY44" fmla="*/ 111231 h 414642"/>
                      <a:gd name="connsiteX45" fmla="*/ 506377 w 607639"/>
                      <a:gd name="connsiteY45" fmla="*/ 182042 h 414642"/>
                      <a:gd name="connsiteX46" fmla="*/ 496228 w 607639"/>
                      <a:gd name="connsiteY46" fmla="*/ 192171 h 414642"/>
                      <a:gd name="connsiteX47" fmla="*/ 486080 w 607639"/>
                      <a:gd name="connsiteY47" fmla="*/ 182042 h 414642"/>
                      <a:gd name="connsiteX48" fmla="*/ 486080 w 607639"/>
                      <a:gd name="connsiteY48" fmla="*/ 135575 h 414642"/>
                      <a:gd name="connsiteX49" fmla="*/ 402043 w 607639"/>
                      <a:gd name="connsiteY49" fmla="*/ 219447 h 414642"/>
                      <a:gd name="connsiteX50" fmla="*/ 394921 w 607639"/>
                      <a:gd name="connsiteY50" fmla="*/ 222468 h 414642"/>
                      <a:gd name="connsiteX51" fmla="*/ 387889 w 607639"/>
                      <a:gd name="connsiteY51" fmla="*/ 219447 h 414642"/>
                      <a:gd name="connsiteX52" fmla="*/ 344268 w 607639"/>
                      <a:gd name="connsiteY52" fmla="*/ 176001 h 414642"/>
                      <a:gd name="connsiteX53" fmla="*/ 270380 w 607639"/>
                      <a:gd name="connsiteY53" fmla="*/ 249744 h 414642"/>
                      <a:gd name="connsiteX54" fmla="*/ 263258 w 607639"/>
                      <a:gd name="connsiteY54" fmla="*/ 252765 h 414642"/>
                      <a:gd name="connsiteX55" fmla="*/ 256225 w 607639"/>
                      <a:gd name="connsiteY55" fmla="*/ 249744 h 414642"/>
                      <a:gd name="connsiteX56" fmla="*/ 256225 w 607639"/>
                      <a:gd name="connsiteY56" fmla="*/ 235617 h 414642"/>
                      <a:gd name="connsiteX57" fmla="*/ 337235 w 607639"/>
                      <a:gd name="connsiteY57" fmla="*/ 154766 h 414642"/>
                      <a:gd name="connsiteX58" fmla="*/ 338837 w 607639"/>
                      <a:gd name="connsiteY58" fmla="*/ 153433 h 414642"/>
                      <a:gd name="connsiteX59" fmla="*/ 340618 w 607639"/>
                      <a:gd name="connsiteY59" fmla="*/ 152456 h 414642"/>
                      <a:gd name="connsiteX60" fmla="*/ 341508 w 607639"/>
                      <a:gd name="connsiteY60" fmla="*/ 152101 h 414642"/>
                      <a:gd name="connsiteX61" fmla="*/ 343378 w 607639"/>
                      <a:gd name="connsiteY61" fmla="*/ 151745 h 414642"/>
                      <a:gd name="connsiteX62" fmla="*/ 344268 w 607639"/>
                      <a:gd name="connsiteY62" fmla="*/ 151745 h 414642"/>
                      <a:gd name="connsiteX63" fmla="*/ 346226 w 607639"/>
                      <a:gd name="connsiteY63" fmla="*/ 151923 h 414642"/>
                      <a:gd name="connsiteX64" fmla="*/ 351390 w 607639"/>
                      <a:gd name="connsiteY64" fmla="*/ 154766 h 414642"/>
                      <a:gd name="connsiteX65" fmla="*/ 394921 w 607639"/>
                      <a:gd name="connsiteY65" fmla="*/ 198213 h 414642"/>
                      <a:gd name="connsiteX66" fmla="*/ 471925 w 607639"/>
                      <a:gd name="connsiteY66" fmla="*/ 121359 h 414642"/>
                      <a:gd name="connsiteX67" fmla="*/ 425367 w 607639"/>
                      <a:gd name="connsiteY67" fmla="*/ 121359 h 414642"/>
                      <a:gd name="connsiteX68" fmla="*/ 415218 w 607639"/>
                      <a:gd name="connsiteY68" fmla="*/ 111231 h 414642"/>
                      <a:gd name="connsiteX69" fmla="*/ 425367 w 607639"/>
                      <a:gd name="connsiteY69" fmla="*/ 101191 h 414642"/>
                      <a:gd name="connsiteX70" fmla="*/ 101297 w 607639"/>
                      <a:gd name="connsiteY70" fmla="*/ 91029 h 414642"/>
                      <a:gd name="connsiteX71" fmla="*/ 111423 w 607639"/>
                      <a:gd name="connsiteY71" fmla="*/ 101159 h 414642"/>
                      <a:gd name="connsiteX72" fmla="*/ 111423 w 607639"/>
                      <a:gd name="connsiteY72" fmla="*/ 262887 h 414642"/>
                      <a:gd name="connsiteX73" fmla="*/ 101297 w 607639"/>
                      <a:gd name="connsiteY73" fmla="*/ 273017 h 414642"/>
                      <a:gd name="connsiteX74" fmla="*/ 91171 w 607639"/>
                      <a:gd name="connsiteY74" fmla="*/ 262887 h 414642"/>
                      <a:gd name="connsiteX75" fmla="*/ 91171 w 607639"/>
                      <a:gd name="connsiteY75" fmla="*/ 101159 h 414642"/>
                      <a:gd name="connsiteX76" fmla="*/ 101297 w 607639"/>
                      <a:gd name="connsiteY76" fmla="*/ 91029 h 414642"/>
                      <a:gd name="connsiteX77" fmla="*/ 70848 w 607639"/>
                      <a:gd name="connsiteY77" fmla="*/ 20177 h 414642"/>
                      <a:gd name="connsiteX78" fmla="*/ 60791 w 607639"/>
                      <a:gd name="connsiteY78" fmla="*/ 30309 h 414642"/>
                      <a:gd name="connsiteX79" fmla="*/ 60791 w 607639"/>
                      <a:gd name="connsiteY79" fmla="*/ 343802 h 414642"/>
                      <a:gd name="connsiteX80" fmla="*/ 222780 w 607639"/>
                      <a:gd name="connsiteY80" fmla="*/ 343802 h 414642"/>
                      <a:gd name="connsiteX81" fmla="*/ 232927 w 607639"/>
                      <a:gd name="connsiteY81" fmla="*/ 353935 h 414642"/>
                      <a:gd name="connsiteX82" fmla="*/ 232927 w 607639"/>
                      <a:gd name="connsiteY82" fmla="*/ 364067 h 414642"/>
                      <a:gd name="connsiteX83" fmla="*/ 374712 w 607639"/>
                      <a:gd name="connsiteY83" fmla="*/ 364067 h 414642"/>
                      <a:gd name="connsiteX84" fmla="*/ 374712 w 607639"/>
                      <a:gd name="connsiteY84" fmla="*/ 353935 h 414642"/>
                      <a:gd name="connsiteX85" fmla="*/ 384859 w 607639"/>
                      <a:gd name="connsiteY85" fmla="*/ 343802 h 414642"/>
                      <a:gd name="connsiteX86" fmla="*/ 546848 w 607639"/>
                      <a:gd name="connsiteY86" fmla="*/ 343802 h 414642"/>
                      <a:gd name="connsiteX87" fmla="*/ 546848 w 607639"/>
                      <a:gd name="connsiteY87" fmla="*/ 30309 h 414642"/>
                      <a:gd name="connsiteX88" fmla="*/ 536702 w 607639"/>
                      <a:gd name="connsiteY88" fmla="*/ 20177 h 414642"/>
                      <a:gd name="connsiteX89" fmla="*/ 70848 w 607639"/>
                      <a:gd name="connsiteY89" fmla="*/ 0 h 414642"/>
                      <a:gd name="connsiteX90" fmla="*/ 536702 w 607639"/>
                      <a:gd name="connsiteY90" fmla="*/ 0 h 414642"/>
                      <a:gd name="connsiteX91" fmla="*/ 567142 w 607639"/>
                      <a:gd name="connsiteY91" fmla="*/ 30309 h 414642"/>
                      <a:gd name="connsiteX92" fmla="*/ 567142 w 607639"/>
                      <a:gd name="connsiteY92" fmla="*/ 343802 h 414642"/>
                      <a:gd name="connsiteX93" fmla="*/ 597492 w 607639"/>
                      <a:gd name="connsiteY93" fmla="*/ 343802 h 414642"/>
                      <a:gd name="connsiteX94" fmla="*/ 607639 w 607639"/>
                      <a:gd name="connsiteY94" fmla="*/ 353935 h 414642"/>
                      <a:gd name="connsiteX95" fmla="*/ 607639 w 607639"/>
                      <a:gd name="connsiteY95" fmla="*/ 384244 h 414642"/>
                      <a:gd name="connsiteX96" fmla="*/ 577199 w 607639"/>
                      <a:gd name="connsiteY96" fmla="*/ 414642 h 414642"/>
                      <a:gd name="connsiteX97" fmla="*/ 30351 w 607639"/>
                      <a:gd name="connsiteY97" fmla="*/ 414642 h 414642"/>
                      <a:gd name="connsiteX98" fmla="*/ 0 w 607639"/>
                      <a:gd name="connsiteY98" fmla="*/ 384244 h 414642"/>
                      <a:gd name="connsiteX99" fmla="*/ 0 w 607639"/>
                      <a:gd name="connsiteY99" fmla="*/ 353935 h 414642"/>
                      <a:gd name="connsiteX100" fmla="*/ 10147 w 607639"/>
                      <a:gd name="connsiteY100" fmla="*/ 343802 h 414642"/>
                      <a:gd name="connsiteX101" fmla="*/ 40497 w 607639"/>
                      <a:gd name="connsiteY101" fmla="*/ 343802 h 414642"/>
                      <a:gd name="connsiteX102" fmla="*/ 40497 w 607639"/>
                      <a:gd name="connsiteY102" fmla="*/ 30309 h 414642"/>
                      <a:gd name="connsiteX103" fmla="*/ 70848 w 607639"/>
                      <a:gd name="connsiteY103" fmla="*/ 0 h 414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607639" h="414642">
                        <a:moveTo>
                          <a:pt x="20293" y="364067"/>
                        </a:moveTo>
                        <a:lnTo>
                          <a:pt x="20293" y="384244"/>
                        </a:lnTo>
                        <a:cubicBezTo>
                          <a:pt x="20293" y="390377"/>
                          <a:pt x="24298" y="394377"/>
                          <a:pt x="30351" y="394377"/>
                        </a:cubicBezTo>
                        <a:lnTo>
                          <a:pt x="577199" y="394377"/>
                        </a:lnTo>
                        <a:cubicBezTo>
                          <a:pt x="583341" y="394377"/>
                          <a:pt x="587346" y="390377"/>
                          <a:pt x="587346" y="384244"/>
                        </a:cubicBezTo>
                        <a:lnTo>
                          <a:pt x="587346" y="364067"/>
                        </a:lnTo>
                        <a:lnTo>
                          <a:pt x="556995" y="364067"/>
                        </a:lnTo>
                        <a:lnTo>
                          <a:pt x="394916" y="364067"/>
                        </a:lnTo>
                        <a:lnTo>
                          <a:pt x="394916" y="374200"/>
                        </a:lnTo>
                        <a:cubicBezTo>
                          <a:pt x="394916" y="380244"/>
                          <a:pt x="390911" y="384244"/>
                          <a:pt x="384859" y="384244"/>
                        </a:cubicBezTo>
                        <a:lnTo>
                          <a:pt x="222780" y="384244"/>
                        </a:lnTo>
                        <a:cubicBezTo>
                          <a:pt x="216728" y="384244"/>
                          <a:pt x="212634" y="380244"/>
                          <a:pt x="212634" y="374200"/>
                        </a:cubicBezTo>
                        <a:lnTo>
                          <a:pt x="212634" y="364067"/>
                        </a:lnTo>
                        <a:lnTo>
                          <a:pt x="50644" y="364067"/>
                        </a:lnTo>
                        <a:close/>
                        <a:moveTo>
                          <a:pt x="141754" y="232583"/>
                        </a:moveTo>
                        <a:lnTo>
                          <a:pt x="161961" y="232583"/>
                        </a:lnTo>
                        <a:cubicBezTo>
                          <a:pt x="168104" y="232583"/>
                          <a:pt x="172110" y="236584"/>
                          <a:pt x="172110" y="242719"/>
                        </a:cubicBezTo>
                        <a:cubicBezTo>
                          <a:pt x="172110" y="248764"/>
                          <a:pt x="168104" y="252765"/>
                          <a:pt x="161961" y="252765"/>
                        </a:cubicBezTo>
                        <a:lnTo>
                          <a:pt x="141754" y="252765"/>
                        </a:lnTo>
                        <a:cubicBezTo>
                          <a:pt x="135700" y="252765"/>
                          <a:pt x="131605" y="248764"/>
                          <a:pt x="131605" y="242719"/>
                        </a:cubicBezTo>
                        <a:cubicBezTo>
                          <a:pt x="131605" y="236584"/>
                          <a:pt x="135700" y="232583"/>
                          <a:pt x="141754" y="232583"/>
                        </a:cubicBezTo>
                        <a:close/>
                        <a:moveTo>
                          <a:pt x="141758" y="192149"/>
                        </a:moveTo>
                        <a:lnTo>
                          <a:pt x="182279" y="192149"/>
                        </a:lnTo>
                        <a:cubicBezTo>
                          <a:pt x="188335" y="192149"/>
                          <a:pt x="192432" y="196150"/>
                          <a:pt x="192432" y="202196"/>
                        </a:cubicBezTo>
                        <a:cubicBezTo>
                          <a:pt x="192432" y="208330"/>
                          <a:pt x="188335" y="212331"/>
                          <a:pt x="182279" y="212331"/>
                        </a:cubicBezTo>
                        <a:lnTo>
                          <a:pt x="141758" y="212331"/>
                        </a:lnTo>
                        <a:cubicBezTo>
                          <a:pt x="135702" y="212331"/>
                          <a:pt x="131605" y="208330"/>
                          <a:pt x="131605" y="202196"/>
                        </a:cubicBezTo>
                        <a:cubicBezTo>
                          <a:pt x="131605" y="196150"/>
                          <a:pt x="135702" y="192149"/>
                          <a:pt x="141758" y="192149"/>
                        </a:cubicBezTo>
                        <a:close/>
                        <a:moveTo>
                          <a:pt x="141754" y="151716"/>
                        </a:moveTo>
                        <a:lnTo>
                          <a:pt x="161961" y="151716"/>
                        </a:lnTo>
                        <a:cubicBezTo>
                          <a:pt x="168104" y="151716"/>
                          <a:pt x="172110" y="155717"/>
                          <a:pt x="172110" y="161763"/>
                        </a:cubicBezTo>
                        <a:cubicBezTo>
                          <a:pt x="172110" y="167897"/>
                          <a:pt x="168104" y="171898"/>
                          <a:pt x="161961" y="171898"/>
                        </a:cubicBezTo>
                        <a:lnTo>
                          <a:pt x="141754" y="171898"/>
                        </a:lnTo>
                        <a:cubicBezTo>
                          <a:pt x="135700" y="171898"/>
                          <a:pt x="131605" y="167897"/>
                          <a:pt x="131605" y="161763"/>
                        </a:cubicBezTo>
                        <a:cubicBezTo>
                          <a:pt x="131605" y="155717"/>
                          <a:pt x="135700" y="151716"/>
                          <a:pt x="141754" y="151716"/>
                        </a:cubicBezTo>
                        <a:close/>
                        <a:moveTo>
                          <a:pt x="141758" y="111211"/>
                        </a:moveTo>
                        <a:lnTo>
                          <a:pt x="182279" y="111211"/>
                        </a:lnTo>
                        <a:cubicBezTo>
                          <a:pt x="188335" y="111211"/>
                          <a:pt x="192432" y="115297"/>
                          <a:pt x="192432" y="121337"/>
                        </a:cubicBezTo>
                        <a:cubicBezTo>
                          <a:pt x="192432" y="127377"/>
                          <a:pt x="188335" y="131463"/>
                          <a:pt x="182279" y="131463"/>
                        </a:cubicBezTo>
                        <a:lnTo>
                          <a:pt x="141758" y="131463"/>
                        </a:lnTo>
                        <a:cubicBezTo>
                          <a:pt x="135702" y="131463"/>
                          <a:pt x="131605" y="127377"/>
                          <a:pt x="131605" y="121337"/>
                        </a:cubicBezTo>
                        <a:cubicBezTo>
                          <a:pt x="131605" y="115297"/>
                          <a:pt x="135702" y="111211"/>
                          <a:pt x="141758" y="111211"/>
                        </a:cubicBezTo>
                        <a:close/>
                        <a:moveTo>
                          <a:pt x="425367" y="101191"/>
                        </a:moveTo>
                        <a:lnTo>
                          <a:pt x="496228" y="101191"/>
                        </a:lnTo>
                        <a:cubicBezTo>
                          <a:pt x="502282" y="101191"/>
                          <a:pt x="506377" y="105189"/>
                          <a:pt x="506377" y="111231"/>
                        </a:cubicBezTo>
                        <a:lnTo>
                          <a:pt x="506377" y="182042"/>
                        </a:lnTo>
                        <a:cubicBezTo>
                          <a:pt x="506377" y="188084"/>
                          <a:pt x="502282" y="192171"/>
                          <a:pt x="496228" y="192171"/>
                        </a:cubicBezTo>
                        <a:cubicBezTo>
                          <a:pt x="490175" y="192171"/>
                          <a:pt x="486080" y="188084"/>
                          <a:pt x="486080" y="182042"/>
                        </a:cubicBezTo>
                        <a:lnTo>
                          <a:pt x="486080" y="135575"/>
                        </a:lnTo>
                        <a:lnTo>
                          <a:pt x="402043" y="219447"/>
                        </a:lnTo>
                        <a:cubicBezTo>
                          <a:pt x="399996" y="221491"/>
                          <a:pt x="397948" y="222468"/>
                          <a:pt x="394921" y="222468"/>
                        </a:cubicBezTo>
                        <a:cubicBezTo>
                          <a:pt x="391895" y="222468"/>
                          <a:pt x="389847" y="221491"/>
                          <a:pt x="387889" y="219447"/>
                        </a:cubicBezTo>
                        <a:lnTo>
                          <a:pt x="344268" y="176001"/>
                        </a:lnTo>
                        <a:lnTo>
                          <a:pt x="270380" y="249744"/>
                        </a:lnTo>
                        <a:cubicBezTo>
                          <a:pt x="268332" y="251788"/>
                          <a:pt x="266285" y="252765"/>
                          <a:pt x="263258" y="252765"/>
                        </a:cubicBezTo>
                        <a:cubicBezTo>
                          <a:pt x="260231" y="252765"/>
                          <a:pt x="258184" y="251788"/>
                          <a:pt x="256225" y="249744"/>
                        </a:cubicBezTo>
                        <a:cubicBezTo>
                          <a:pt x="252130" y="245746"/>
                          <a:pt x="252130" y="239616"/>
                          <a:pt x="256225" y="235617"/>
                        </a:cubicBezTo>
                        <a:lnTo>
                          <a:pt x="337235" y="154766"/>
                        </a:lnTo>
                        <a:cubicBezTo>
                          <a:pt x="337769" y="154233"/>
                          <a:pt x="338303" y="153789"/>
                          <a:pt x="338837" y="153433"/>
                        </a:cubicBezTo>
                        <a:cubicBezTo>
                          <a:pt x="339372" y="152989"/>
                          <a:pt x="339995" y="152723"/>
                          <a:pt x="340618" y="152456"/>
                        </a:cubicBezTo>
                        <a:cubicBezTo>
                          <a:pt x="340885" y="152367"/>
                          <a:pt x="341152" y="152190"/>
                          <a:pt x="341508" y="152101"/>
                        </a:cubicBezTo>
                        <a:cubicBezTo>
                          <a:pt x="342131" y="151923"/>
                          <a:pt x="342754" y="151834"/>
                          <a:pt x="343378" y="151745"/>
                        </a:cubicBezTo>
                        <a:cubicBezTo>
                          <a:pt x="343645" y="151745"/>
                          <a:pt x="344001" y="151745"/>
                          <a:pt x="344268" y="151745"/>
                        </a:cubicBezTo>
                        <a:cubicBezTo>
                          <a:pt x="344980" y="151745"/>
                          <a:pt x="345603" y="151745"/>
                          <a:pt x="346226" y="151923"/>
                        </a:cubicBezTo>
                        <a:cubicBezTo>
                          <a:pt x="348096" y="152278"/>
                          <a:pt x="349876" y="153256"/>
                          <a:pt x="351390" y="154766"/>
                        </a:cubicBezTo>
                        <a:lnTo>
                          <a:pt x="394921" y="198213"/>
                        </a:lnTo>
                        <a:lnTo>
                          <a:pt x="471925" y="121359"/>
                        </a:lnTo>
                        <a:lnTo>
                          <a:pt x="425367" y="121359"/>
                        </a:lnTo>
                        <a:cubicBezTo>
                          <a:pt x="419224" y="121359"/>
                          <a:pt x="415218" y="117361"/>
                          <a:pt x="415218" y="111231"/>
                        </a:cubicBezTo>
                        <a:cubicBezTo>
                          <a:pt x="415218" y="105189"/>
                          <a:pt x="419224" y="101191"/>
                          <a:pt x="425367" y="101191"/>
                        </a:cubicBezTo>
                        <a:close/>
                        <a:moveTo>
                          <a:pt x="101297" y="91029"/>
                        </a:moveTo>
                        <a:cubicBezTo>
                          <a:pt x="107337" y="91029"/>
                          <a:pt x="111423" y="95028"/>
                          <a:pt x="111423" y="101159"/>
                        </a:cubicBezTo>
                        <a:lnTo>
                          <a:pt x="111423" y="262887"/>
                        </a:lnTo>
                        <a:cubicBezTo>
                          <a:pt x="111423" y="268929"/>
                          <a:pt x="107337" y="273017"/>
                          <a:pt x="101297" y="273017"/>
                        </a:cubicBezTo>
                        <a:cubicBezTo>
                          <a:pt x="95257" y="273017"/>
                          <a:pt x="91171" y="268929"/>
                          <a:pt x="91171" y="262887"/>
                        </a:cubicBezTo>
                        <a:lnTo>
                          <a:pt x="91171" y="101159"/>
                        </a:lnTo>
                        <a:cubicBezTo>
                          <a:pt x="91171" y="95028"/>
                          <a:pt x="95257" y="91029"/>
                          <a:pt x="101297" y="91029"/>
                        </a:cubicBezTo>
                        <a:close/>
                        <a:moveTo>
                          <a:pt x="70848" y="20177"/>
                        </a:moveTo>
                        <a:cubicBezTo>
                          <a:pt x="64796" y="20177"/>
                          <a:pt x="60791" y="24265"/>
                          <a:pt x="60791" y="30309"/>
                        </a:cubicBezTo>
                        <a:lnTo>
                          <a:pt x="60791" y="343802"/>
                        </a:lnTo>
                        <a:lnTo>
                          <a:pt x="222780" y="343802"/>
                        </a:lnTo>
                        <a:cubicBezTo>
                          <a:pt x="228833" y="343802"/>
                          <a:pt x="232927" y="347890"/>
                          <a:pt x="232927" y="353935"/>
                        </a:cubicBezTo>
                        <a:lnTo>
                          <a:pt x="232927" y="364067"/>
                        </a:lnTo>
                        <a:lnTo>
                          <a:pt x="374712" y="364067"/>
                        </a:lnTo>
                        <a:lnTo>
                          <a:pt x="374712" y="353935"/>
                        </a:lnTo>
                        <a:cubicBezTo>
                          <a:pt x="374712" y="347890"/>
                          <a:pt x="378717" y="343802"/>
                          <a:pt x="384859" y="343802"/>
                        </a:cubicBezTo>
                        <a:lnTo>
                          <a:pt x="546848" y="343802"/>
                        </a:lnTo>
                        <a:lnTo>
                          <a:pt x="546848" y="30309"/>
                        </a:lnTo>
                        <a:cubicBezTo>
                          <a:pt x="546848" y="24265"/>
                          <a:pt x="542754" y="20177"/>
                          <a:pt x="536702" y="20177"/>
                        </a:cubicBezTo>
                        <a:close/>
                        <a:moveTo>
                          <a:pt x="70848" y="0"/>
                        </a:moveTo>
                        <a:lnTo>
                          <a:pt x="536702" y="0"/>
                        </a:lnTo>
                        <a:cubicBezTo>
                          <a:pt x="553969" y="0"/>
                          <a:pt x="567142" y="13155"/>
                          <a:pt x="567142" y="30309"/>
                        </a:cubicBezTo>
                        <a:lnTo>
                          <a:pt x="567142" y="343802"/>
                        </a:lnTo>
                        <a:lnTo>
                          <a:pt x="597492" y="343802"/>
                        </a:lnTo>
                        <a:cubicBezTo>
                          <a:pt x="603545" y="343802"/>
                          <a:pt x="607639" y="347890"/>
                          <a:pt x="607639" y="353935"/>
                        </a:cubicBezTo>
                        <a:lnTo>
                          <a:pt x="607639" y="384244"/>
                        </a:lnTo>
                        <a:cubicBezTo>
                          <a:pt x="607639" y="401487"/>
                          <a:pt x="594466" y="414642"/>
                          <a:pt x="577199" y="414642"/>
                        </a:cubicBezTo>
                        <a:lnTo>
                          <a:pt x="30351" y="414642"/>
                        </a:lnTo>
                        <a:cubicBezTo>
                          <a:pt x="13173" y="414642"/>
                          <a:pt x="0" y="401487"/>
                          <a:pt x="0" y="384244"/>
                        </a:cubicBezTo>
                        <a:lnTo>
                          <a:pt x="0" y="353935"/>
                        </a:lnTo>
                        <a:cubicBezTo>
                          <a:pt x="0" y="347890"/>
                          <a:pt x="4094" y="343802"/>
                          <a:pt x="10147" y="343802"/>
                        </a:cubicBezTo>
                        <a:lnTo>
                          <a:pt x="40497" y="343802"/>
                        </a:lnTo>
                        <a:lnTo>
                          <a:pt x="40497" y="30309"/>
                        </a:lnTo>
                        <a:cubicBezTo>
                          <a:pt x="40497" y="13155"/>
                          <a:pt x="53670" y="0"/>
                          <a:pt x="7084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sp>
              <p:nvSpPr>
                <p:cNvPr id="36" name="矩形 35"/>
                <p:cNvSpPr/>
                <p:nvPr/>
              </p:nvSpPr>
              <p:spPr>
                <a:xfrm>
                  <a:off x="8478256" y="4988181"/>
                  <a:ext cx="6096000" cy="106182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24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7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 panose="020B0503020204020204" pitchFamily="34" charset="-122"/>
                      <a:cs typeface="Poppins SemiBold" panose="02000000000000000000" pitchFamily="2" charset="0"/>
                      <a:sym typeface="Arial" panose="020B0604020202020204" pitchFamily="34" charset="0"/>
                    </a:rPr>
                    <a:t>Duration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7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 panose="020B0503020204020204" pitchFamily="34" charset="-122"/>
                      <a:cs typeface="Poppins SemiBold" panose="02000000000000000000" pitchFamily="2" charset="0"/>
                      <a:sym typeface="Arial" panose="020B0604020202020204" pitchFamily="34" charset="0"/>
                    </a:rPr>
                    <a:t>Master: 2-3 Years; PhD: 3-4 Years</a:t>
                  </a:r>
                  <a:endParaRPr kumimoji="0" lang="en-US" altLang="zh-CN" sz="1200" b="1" i="0" u="none" strike="noStrike" kern="1200" cap="none" spc="7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Poppins SemiBold" panose="02000000000000000000" pitchFamily="2" charset="0"/>
                    <a:sym typeface="Arial" panose="020B0604020202020204" pitchFamily="34" charset="0"/>
                  </a:endParaRPr>
                </a:p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Ø"/>
                    <a:tabLst/>
                    <a:defRPr/>
                  </a:pPr>
                  <a:r>
                    <a:rPr kumimoji="0" lang="en-US" altLang="zh-CN" sz="1200" b="1" i="0" u="none" strike="noStrike" kern="1200" cap="none" spc="7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 panose="020B0503020204020204" pitchFamily="34" charset="-122"/>
                      <a:cs typeface="Poppins SemiBold" panose="02000000000000000000" pitchFamily="2" charset="0"/>
                      <a:sym typeface="Arial" panose="020B0604020202020204" pitchFamily="34" charset="0"/>
                    </a:rPr>
                    <a:t>RA &amp; TA </a:t>
                  </a:r>
                  <a:r>
                    <a:rPr kumimoji="0" lang="en-US" altLang="zh-CN" sz="1200" b="0" i="0" u="none" strike="noStrike" kern="1200" cap="none" spc="7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 panose="020B0503020204020204" pitchFamily="34" charset="-122"/>
                      <a:cs typeface="Poppins SemiBold" panose="02000000000000000000" pitchFamily="2" charset="0"/>
                      <a:sym typeface="Arial" panose="020B0604020202020204" pitchFamily="34" charset="0"/>
                    </a:rPr>
                    <a:t>and other need-based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7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 panose="020B0503020204020204" pitchFamily="34" charset="-122"/>
                      <a:cs typeface="Poppins SemiBold" panose="02000000000000000000" pitchFamily="2" charset="0"/>
                      <a:sym typeface="Arial" panose="020B0604020202020204" pitchFamily="34" charset="0"/>
                    </a:rPr>
                    <a:t>scholarships also available. </a:t>
                  </a: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5179538" y="2892530"/>
                <a:ext cx="156966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Lato Heavy" panose="020F0502020204030203" pitchFamily="34" charset="0"/>
                    <a:sym typeface="Arial" panose="020B0604020202020204" pitchFamily="34" charset="0"/>
                  </a:rPr>
                  <a:t>Applications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476382" y="3265167"/>
                <a:ext cx="6096000" cy="10618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7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Poppins SemiBold" panose="02000000000000000000" pitchFamily="2" charset="0"/>
                    <a:sym typeface="Arial" panose="020B0604020202020204" pitchFamily="34" charset="0"/>
                  </a:rPr>
                  <a:t>December–March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200" b="0" i="0" u="none" strike="noStrike" kern="1200" cap="none" spc="7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Poppins SemiBold" panose="02000000000000000000" pitchFamily="2" charset="0"/>
                    <a:sym typeface="Arial" panose="020B0604020202020204" pitchFamily="34" charset="0"/>
                  </a:rPr>
                  <a:t>Submit online application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200" b="0" i="0" u="none" strike="noStrike" kern="1200" cap="none" spc="7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Poppins SemiBold" panose="02000000000000000000" pitchFamily="2" charset="0"/>
                    <a:sym typeface="Arial" panose="020B0604020202020204" pitchFamily="34" charset="0"/>
                  </a:rPr>
                  <a:t>Contact prospective supervisors for provisional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7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Poppins SemiBold" panose="02000000000000000000" pitchFamily="2" charset="0"/>
                    <a:sym typeface="Arial" panose="020B0604020202020204" pitchFamily="34" charset="0"/>
                  </a:rPr>
                  <a:t>acceptance (highly encouraged)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119314" y="4642219"/>
              <a:ext cx="206979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Lato Heavy" panose="020F0502020204030203" pitchFamily="34" charset="0"/>
                  <a:sym typeface="Arial" panose="020B0604020202020204" pitchFamily="34" charset="0"/>
                </a:rPr>
                <a:t>More Information</a:t>
              </a:r>
            </a:p>
          </p:txBody>
        </p:sp>
      </p:grpSp>
      <p:cxnSp>
        <p:nvCxnSpPr>
          <p:cNvPr id="102" name="直接连接符 101"/>
          <p:cNvCxnSpPr/>
          <p:nvPr/>
        </p:nvCxnSpPr>
        <p:spPr>
          <a:xfrm>
            <a:off x="1307400" y="1885789"/>
            <a:ext cx="2494796" cy="213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45848" y="2040817"/>
            <a:ext cx="4640432" cy="2967918"/>
            <a:chOff x="616954" y="2077110"/>
            <a:chExt cx="5104337" cy="296791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16954" y="2077110"/>
              <a:ext cx="5104337" cy="2967918"/>
              <a:chOff x="561397" y="2302970"/>
              <a:chExt cx="5104337" cy="2967918"/>
            </a:xfrm>
          </p:grpSpPr>
          <p:sp>
            <p:nvSpPr>
              <p:cNvPr id="96" name="i$ḻïḍê">
                <a:extLst>
                  <a:ext uri="{FF2B5EF4-FFF2-40B4-BE49-F238E27FC236}">
                    <a16:creationId xmlns:a16="http://schemas.microsoft.com/office/drawing/2014/main" id="{81C543AC-BC17-41BD-AE98-6BEC13EAB507}"/>
                  </a:ext>
                </a:extLst>
              </p:cNvPr>
              <p:cNvSpPr/>
              <p:nvPr/>
            </p:nvSpPr>
            <p:spPr>
              <a:xfrm rot="10800000" flipH="1">
                <a:off x="561397" y="4640446"/>
                <a:ext cx="3255010" cy="630442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2" name="i$ḻïḍê">
                <a:extLst>
                  <a:ext uri="{FF2B5EF4-FFF2-40B4-BE49-F238E27FC236}">
                    <a16:creationId xmlns:a16="http://schemas.microsoft.com/office/drawing/2014/main" id="{81C543AC-BC17-41BD-AE98-6BEC13EAB507}"/>
                  </a:ext>
                </a:extLst>
              </p:cNvPr>
              <p:cNvSpPr/>
              <p:nvPr/>
            </p:nvSpPr>
            <p:spPr>
              <a:xfrm rot="10800000" flipH="1">
                <a:off x="603767" y="3477732"/>
                <a:ext cx="3539516" cy="711977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600274" y="2468255"/>
                <a:ext cx="3672706" cy="816052"/>
                <a:chOff x="965976" y="2331890"/>
                <a:chExt cx="5637796" cy="1166808"/>
              </a:xfrm>
            </p:grpSpPr>
            <p:sp>
              <p:nvSpPr>
                <p:cNvPr id="52" name="iŝlíḍé">
                  <a:extLst>
                    <a:ext uri="{FF2B5EF4-FFF2-40B4-BE49-F238E27FC236}">
                      <a16:creationId xmlns:a16="http://schemas.microsoft.com/office/drawing/2014/main" id="{2BC05770-0F67-4E60-9066-834844F39D27}"/>
                    </a:ext>
                  </a:extLst>
                </p:cNvPr>
                <p:cNvSpPr/>
                <p:nvPr/>
              </p:nvSpPr>
              <p:spPr>
                <a:xfrm rot="10800000">
                  <a:off x="965976" y="3229164"/>
                  <a:ext cx="384044" cy="269534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53" name="i$ḻïḍê">
                  <a:extLst>
                    <a:ext uri="{FF2B5EF4-FFF2-40B4-BE49-F238E27FC236}">
                      <a16:creationId xmlns:a16="http://schemas.microsoft.com/office/drawing/2014/main" id="{81C543AC-BC17-41BD-AE98-6BEC13EAB507}"/>
                    </a:ext>
                  </a:extLst>
                </p:cNvPr>
                <p:cNvSpPr/>
                <p:nvPr/>
              </p:nvSpPr>
              <p:spPr>
                <a:xfrm rot="10800000" flipH="1">
                  <a:off x="971332" y="2331890"/>
                  <a:ext cx="5632440" cy="903325"/>
                </a:xfrm>
                <a:prstGeom prst="homePlat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75" name="Shape 288">
                <a:extLst>
                  <a:ext uri="{FF2B5EF4-FFF2-40B4-BE49-F238E27FC236}">
                    <a16:creationId xmlns:a16="http://schemas.microsoft.com/office/drawing/2014/main" id="{1BEF773B-9C62-4014-8D0A-E1290E76E9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337" y="2302970"/>
                <a:ext cx="4970397" cy="941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Computer Science and Technology </a:t>
                </a:r>
              </a:p>
            </p:txBody>
          </p:sp>
          <p:sp>
            <p:nvSpPr>
              <p:cNvPr id="78" name="Shape 288">
                <a:extLst>
                  <a:ext uri="{FF2B5EF4-FFF2-40B4-BE49-F238E27FC236}">
                    <a16:creationId xmlns:a16="http://schemas.microsoft.com/office/drawing/2014/main" id="{1BEF773B-9C62-4014-8D0A-E1290E76E9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3586" y="3695491"/>
                <a:ext cx="3160309" cy="311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Software Engineering</a:t>
                </a:r>
              </a:p>
            </p:txBody>
          </p:sp>
          <p:sp>
            <p:nvSpPr>
              <p:cNvPr id="80" name="Shape 288">
                <a:extLst>
                  <a:ext uri="{FF2B5EF4-FFF2-40B4-BE49-F238E27FC236}">
                    <a16:creationId xmlns:a16="http://schemas.microsoft.com/office/drawing/2014/main" id="{1BEF773B-9C62-4014-8D0A-E1290E76E9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8950" y="4807538"/>
                <a:ext cx="3160309" cy="311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rPr>
                  <a:t>Cyber Security</a:t>
                </a:r>
              </a:p>
            </p:txBody>
          </p:sp>
        </p:grpSp>
        <p:sp>
          <p:nvSpPr>
            <p:cNvPr id="55" name="iŝlíḍé">
              <a:extLst>
                <a:ext uri="{FF2B5EF4-FFF2-40B4-BE49-F238E27FC236}">
                  <a16:creationId xmlns:a16="http://schemas.microsoft.com/office/drawing/2014/main" id="{2BC05770-0F67-4E60-9066-834844F39D27}"/>
                </a:ext>
              </a:extLst>
            </p:cNvPr>
            <p:cNvSpPr/>
            <p:nvPr/>
          </p:nvSpPr>
          <p:spPr>
            <a:xfrm rot="10800000">
              <a:off x="659320" y="3952382"/>
              <a:ext cx="242331" cy="189566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6" name="iŝlíḍé">
            <a:extLst>
              <a:ext uri="{FF2B5EF4-FFF2-40B4-BE49-F238E27FC236}">
                <a16:creationId xmlns:a16="http://schemas.microsoft.com/office/drawing/2014/main" id="{2BC05770-0F67-4E60-9066-834844F39D27}"/>
              </a:ext>
            </a:extLst>
          </p:cNvPr>
          <p:cNvSpPr/>
          <p:nvPr/>
        </p:nvSpPr>
        <p:spPr>
          <a:xfrm rot="10800000">
            <a:off x="545847" y="5008735"/>
            <a:ext cx="220307" cy="189566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7A0F82-8C56-479B-805E-31A054F76FC2}"/>
              </a:ext>
            </a:extLst>
          </p:cNvPr>
          <p:cNvSpPr txBox="1"/>
          <p:nvPr/>
        </p:nvSpPr>
        <p:spPr>
          <a:xfrm>
            <a:off x="710781" y="5322175"/>
            <a:ext cx="26293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Fully supported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CSC Scholarships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359E19A-9EB3-47B4-9BA3-2D3877EB4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41689" r="6537" b="4993"/>
          <a:stretch/>
        </p:blipFill>
        <p:spPr>
          <a:xfrm>
            <a:off x="4014820" y="1142419"/>
            <a:ext cx="3923503" cy="16776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73FE2-887F-4DF7-AED5-1847D379F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8917" r="-1692" b="4905"/>
          <a:stretch/>
        </p:blipFill>
        <p:spPr>
          <a:xfrm>
            <a:off x="7942288" y="2832017"/>
            <a:ext cx="3621649" cy="1676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BA1F21B-030A-4DB6-8CE8-D42FB9337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2120" r="1790" b="7032"/>
          <a:stretch/>
        </p:blipFill>
        <p:spPr>
          <a:xfrm>
            <a:off x="4006882" y="4466600"/>
            <a:ext cx="3931441" cy="165558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C97E0ED-5A2A-496D-BB42-14CE6C803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187" y="151947"/>
            <a:ext cx="4305479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75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5a87b-04ad-4fae-93a8-1bbc37526f5f"/>
</p:tagLst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236</Words>
  <Application>Microsoft Office PowerPoint</Application>
  <PresentationFormat>宽屏</PresentationFormat>
  <Paragraphs>59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Lato Heavy</vt:lpstr>
      <vt:lpstr>Poppins SemiBold</vt:lpstr>
      <vt:lpstr>Proxima Nova</vt:lpstr>
      <vt:lpstr>等线</vt:lpstr>
      <vt:lpstr>宋体</vt:lpstr>
      <vt:lpstr>微软雅黑</vt:lpstr>
      <vt:lpstr>Arial</vt:lpstr>
      <vt:lpstr>Calibri</vt:lpstr>
      <vt:lpstr>Wingdings</vt:lpstr>
      <vt:lpstr>主题5</vt:lpstr>
      <vt:lpstr>About Us</vt:lpstr>
      <vt:lpstr>Academic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</dc:creator>
  <cp:lastModifiedBy>LY</cp:lastModifiedBy>
  <cp:revision>24</cp:revision>
  <dcterms:created xsi:type="dcterms:W3CDTF">2021-06-28T08:51:17Z</dcterms:created>
  <dcterms:modified xsi:type="dcterms:W3CDTF">2021-07-02T08:52:00Z</dcterms:modified>
</cp:coreProperties>
</file>